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90" r:id="rId3"/>
    <p:sldId id="291" r:id="rId4"/>
    <p:sldId id="292" r:id="rId5"/>
    <p:sldId id="293" r:id="rId6"/>
    <p:sldId id="294" r:id="rId7"/>
    <p:sldId id="295" r:id="rId8"/>
    <p:sldId id="296" r:id="rId9"/>
    <p:sldId id="297" r:id="rId10"/>
    <p:sldId id="298" r:id="rId11"/>
    <p:sldId id="299" r:id="rId12"/>
    <p:sldId id="300" r:id="rId13"/>
    <p:sldId id="301"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2" d="100"/>
          <a:sy n="112" d="100"/>
        </p:scale>
        <p:origin x="46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2B594-F311-4AA8-BAC3-5AC1B96B76A2}" type="doc">
      <dgm:prSet loTypeId="urn:microsoft.com/office/officeart/2005/8/layout/orgChart1" loCatId="hierarchy" qsTypeId="urn:microsoft.com/office/officeart/2005/8/quickstyle/simple1" qsCatId="simple" csTypeId="urn:microsoft.com/office/officeart/2005/8/colors/accent1_2" csCatId="accent1" phldr="1"/>
      <dgm:spPr/>
    </dgm:pt>
    <dgm:pt modelId="{CB5FB567-6277-4CD9-A0F5-62A06B891CB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dirty="0">
              <a:ln>
                <a:noFill/>
              </a:ln>
              <a:solidFill>
                <a:schemeClr val="tx1"/>
              </a:solidFill>
              <a:effectLst/>
              <a:latin typeface="Arial" charset="0"/>
            </a:rPr>
            <a:t>ASSEMBLÉE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dirty="0">
              <a:ln>
                <a:noFill/>
              </a:ln>
              <a:solidFill>
                <a:schemeClr val="tx1"/>
              </a:solidFill>
              <a:effectLst/>
              <a:latin typeface="Arial" charset="0"/>
            </a:rPr>
            <a:t>GÉNÉRALE</a:t>
          </a:r>
        </a:p>
      </dgm:t>
    </dgm:pt>
    <dgm:pt modelId="{C908C029-EB12-43CC-AEFC-23AF3B7C61FD}" type="parTrans" cxnId="{F4C08E61-4164-4654-9FAA-07AFF77165AE}">
      <dgm:prSet/>
      <dgm:spPr/>
      <dgm:t>
        <a:bodyPr/>
        <a:lstStyle/>
        <a:p>
          <a:endParaRPr lang="fr-CA"/>
        </a:p>
      </dgm:t>
    </dgm:pt>
    <dgm:pt modelId="{8C02E816-FD6F-4F69-9D52-EAEBB77EAB83}" type="sibTrans" cxnId="{F4C08E61-4164-4654-9FAA-07AFF77165AE}">
      <dgm:prSet/>
      <dgm:spPr/>
      <dgm:t>
        <a:bodyPr/>
        <a:lstStyle/>
        <a:p>
          <a:endParaRPr lang="fr-CA"/>
        </a:p>
      </dgm:t>
    </dgm:pt>
    <dgm:pt modelId="{5EA85723-16B1-41C9-A9B7-0FB547D8918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a:ln>
                <a:noFill/>
              </a:ln>
              <a:solidFill>
                <a:schemeClr val="tx1"/>
              </a:solidFill>
              <a:effectLst/>
              <a:latin typeface="Arial" charset="0"/>
            </a:rPr>
            <a:t>COMITÉ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a:ln>
                <a:noFill/>
              </a:ln>
              <a:solidFill>
                <a:schemeClr val="tx1"/>
              </a:solidFill>
              <a:effectLst/>
              <a:latin typeface="Arial" charset="0"/>
            </a:rPr>
            <a:t>EXÉCUTIF</a:t>
          </a:r>
        </a:p>
      </dgm:t>
    </dgm:pt>
    <dgm:pt modelId="{0A83ED50-4171-44E9-9E12-210A7E29BE2B}" type="parTrans" cxnId="{3BBD1311-4DEA-4B7C-8D89-0E20CE57D087}">
      <dgm:prSet/>
      <dgm:spPr/>
      <dgm:t>
        <a:bodyPr/>
        <a:lstStyle/>
        <a:p>
          <a:endParaRPr lang="fr-CA"/>
        </a:p>
      </dgm:t>
    </dgm:pt>
    <dgm:pt modelId="{FE73C7A2-79D0-4C13-A846-DB591DABEE44}" type="sibTrans" cxnId="{3BBD1311-4DEA-4B7C-8D89-0E20CE57D087}">
      <dgm:prSet/>
      <dgm:spPr/>
      <dgm:t>
        <a:bodyPr/>
        <a:lstStyle/>
        <a:p>
          <a:endParaRPr lang="fr-CA"/>
        </a:p>
      </dgm:t>
    </dgm:pt>
    <dgm:pt modelId="{A2FD2CB7-3D3F-429D-8CC7-9DA870F872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a:ln>
                <a:noFill/>
              </a:ln>
              <a:solidFill>
                <a:schemeClr val="tx1"/>
              </a:solidFill>
              <a:effectLst/>
              <a:latin typeface="Arial" charset="0"/>
            </a:rPr>
            <a:t>NÉGO</a:t>
          </a:r>
        </a:p>
      </dgm:t>
    </dgm:pt>
    <dgm:pt modelId="{62001945-3FF8-409D-938A-A58A50795ACF}" type="parTrans" cxnId="{992DB4D1-627F-4350-8DE5-EE4067E5A259}">
      <dgm:prSet/>
      <dgm:spPr/>
      <dgm:t>
        <a:bodyPr/>
        <a:lstStyle/>
        <a:p>
          <a:endParaRPr lang="fr-CA"/>
        </a:p>
      </dgm:t>
    </dgm:pt>
    <dgm:pt modelId="{C822D61D-F5E2-44C9-8F99-F7A40F311F67}" type="sibTrans" cxnId="{992DB4D1-627F-4350-8DE5-EE4067E5A259}">
      <dgm:prSet/>
      <dgm:spPr/>
      <dgm:t>
        <a:bodyPr/>
        <a:lstStyle/>
        <a:p>
          <a:endParaRPr lang="fr-CA"/>
        </a:p>
      </dgm:t>
    </dgm:pt>
    <dgm:pt modelId="{6B7A1BAC-F989-44CE-B580-24E12F3B4AF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a:ln>
                <a:noFill/>
              </a:ln>
              <a:solidFill>
                <a:schemeClr val="tx1"/>
              </a:solidFill>
              <a:effectLst/>
              <a:latin typeface="Arial" charset="0"/>
            </a:rPr>
            <a:t>CRT</a:t>
          </a:r>
        </a:p>
      </dgm:t>
    </dgm:pt>
    <dgm:pt modelId="{E4F8837A-3F49-4C22-8B0E-B440E9061A78}" type="parTrans" cxnId="{8E4FCFF3-90FB-4E26-8EE9-5A0C9BA6FE36}">
      <dgm:prSet/>
      <dgm:spPr/>
      <dgm:t>
        <a:bodyPr/>
        <a:lstStyle/>
        <a:p>
          <a:endParaRPr lang="fr-CA"/>
        </a:p>
      </dgm:t>
    </dgm:pt>
    <dgm:pt modelId="{2A6192F6-A579-4BA1-B9AF-845CB056265B}" type="sibTrans" cxnId="{8E4FCFF3-90FB-4E26-8EE9-5A0C9BA6FE36}">
      <dgm:prSet/>
      <dgm:spPr/>
      <dgm:t>
        <a:bodyPr/>
        <a:lstStyle/>
        <a:p>
          <a:endParaRPr lang="fr-CA"/>
        </a:p>
      </dgm:t>
    </dgm:pt>
    <dgm:pt modelId="{EB62CAFA-365A-47F4-A97B-B0121AF8721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a:ln>
                <a:noFill/>
              </a:ln>
              <a:solidFill>
                <a:schemeClr val="tx1"/>
              </a:solidFill>
              <a:effectLst/>
              <a:latin typeface="Arial" charset="0"/>
            </a:rPr>
            <a:t>ÉVALUATION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a:ln>
                <a:noFill/>
              </a:ln>
              <a:solidFill>
                <a:schemeClr val="tx1"/>
              </a:solidFill>
              <a:effectLst/>
              <a:latin typeface="Arial" charset="0"/>
            </a:rPr>
            <a:t>DES EMPLOIS</a:t>
          </a:r>
        </a:p>
      </dgm:t>
    </dgm:pt>
    <dgm:pt modelId="{1E6D52C5-9C9F-45A3-B266-4771FF57F765}" type="parTrans" cxnId="{9E96003D-8FC1-4042-9A25-4D722C010BC5}">
      <dgm:prSet/>
      <dgm:spPr/>
      <dgm:t>
        <a:bodyPr/>
        <a:lstStyle/>
        <a:p>
          <a:endParaRPr lang="fr-CA"/>
        </a:p>
      </dgm:t>
    </dgm:pt>
    <dgm:pt modelId="{2C17E2D4-89D8-49F5-B493-D7417E557A0F}" type="sibTrans" cxnId="{9E96003D-8FC1-4042-9A25-4D722C010BC5}">
      <dgm:prSet/>
      <dgm:spPr/>
      <dgm:t>
        <a:bodyPr/>
        <a:lstStyle/>
        <a:p>
          <a:endParaRPr lang="fr-CA"/>
        </a:p>
      </dgm:t>
    </dgm:pt>
    <dgm:pt modelId="{701671BD-59B9-4B36-9094-7C5A6C0402C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dirty="0">
              <a:ln>
                <a:noFill/>
              </a:ln>
              <a:solidFill>
                <a:schemeClr val="tx1"/>
              </a:solidFill>
              <a:effectLst/>
              <a:latin typeface="Arial" charset="0"/>
            </a:rPr>
            <a:t>SST</a:t>
          </a:r>
        </a:p>
      </dgm:t>
    </dgm:pt>
    <dgm:pt modelId="{CD3F2243-2114-42F9-B179-07C9C088BCCA}" type="parTrans" cxnId="{ACCC6D32-3EC4-4591-B314-15F9994B5C74}">
      <dgm:prSet/>
      <dgm:spPr/>
      <dgm:t>
        <a:bodyPr/>
        <a:lstStyle/>
        <a:p>
          <a:endParaRPr lang="fr-CA"/>
        </a:p>
      </dgm:t>
    </dgm:pt>
    <dgm:pt modelId="{34E12B0F-085B-4817-8771-0D8E27E64CA5}" type="sibTrans" cxnId="{ACCC6D32-3EC4-4591-B314-15F9994B5C74}">
      <dgm:prSet/>
      <dgm:spPr/>
      <dgm:t>
        <a:bodyPr/>
        <a:lstStyle/>
        <a:p>
          <a:endParaRPr lang="fr-CA"/>
        </a:p>
      </dgm:t>
    </dgm:pt>
    <dgm:pt modelId="{C865DEC8-7733-413D-AEA2-B8A4FC9159B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dirty="0">
              <a:ln>
                <a:noFill/>
              </a:ln>
              <a:solidFill>
                <a:schemeClr val="tx1"/>
              </a:solidFill>
              <a:effectLst/>
              <a:latin typeface="Arial" charset="0"/>
            </a:rPr>
            <a:t>COMITÉ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dirty="0">
              <a:ln>
                <a:noFill/>
              </a:ln>
              <a:solidFill>
                <a:schemeClr val="tx1"/>
              </a:solidFill>
              <a:effectLst/>
              <a:latin typeface="Arial" charset="0"/>
            </a:rPr>
            <a:t>DES DÉLÉGUÉS DE SECTEURS</a:t>
          </a:r>
        </a:p>
      </dgm:t>
    </dgm:pt>
    <dgm:pt modelId="{19221F63-7605-4251-97FB-EF8A93F31EB2}" type="parTrans" cxnId="{C4DF2262-D7D3-41FF-A008-7BDD8438DEB4}">
      <dgm:prSet/>
      <dgm:spPr/>
      <dgm:t>
        <a:bodyPr/>
        <a:lstStyle/>
        <a:p>
          <a:endParaRPr lang="fr-CA"/>
        </a:p>
      </dgm:t>
    </dgm:pt>
    <dgm:pt modelId="{27B0D93E-670F-4B2C-97DE-11A43066280E}" type="sibTrans" cxnId="{C4DF2262-D7D3-41FF-A008-7BDD8438DEB4}">
      <dgm:prSet/>
      <dgm:spPr/>
      <dgm:t>
        <a:bodyPr/>
        <a:lstStyle/>
        <a:p>
          <a:endParaRPr lang="fr-CA"/>
        </a:p>
      </dgm:t>
    </dgm:pt>
    <dgm:pt modelId="{DCE61BB6-F033-418A-B66D-07F25A30E8B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a:ln>
                <a:noFill/>
              </a:ln>
              <a:solidFill>
                <a:schemeClr val="tx1"/>
              </a:solidFill>
              <a:effectLst/>
              <a:latin typeface="Arial" charset="0"/>
            </a:rPr>
            <a:t>MEMBRES</a:t>
          </a:r>
        </a:p>
      </dgm:t>
    </dgm:pt>
    <dgm:pt modelId="{04BE739F-CCBB-485D-97D8-B88750DE515D}" type="parTrans" cxnId="{4FA4F0F5-6F6A-454A-9A5A-A593C384B10A}">
      <dgm:prSet/>
      <dgm:spPr/>
      <dgm:t>
        <a:bodyPr/>
        <a:lstStyle/>
        <a:p>
          <a:endParaRPr lang="fr-CA"/>
        </a:p>
      </dgm:t>
    </dgm:pt>
    <dgm:pt modelId="{98714A70-935B-4F2F-9CC4-8FEFBCDA9A05}" type="sibTrans" cxnId="{4FA4F0F5-6F6A-454A-9A5A-A593C384B10A}">
      <dgm:prSet/>
      <dgm:spPr/>
      <dgm:t>
        <a:bodyPr/>
        <a:lstStyle/>
        <a:p>
          <a:endParaRPr lang="fr-CA"/>
        </a:p>
      </dgm:t>
    </dgm:pt>
    <dgm:pt modelId="{69F2A9A8-B3C7-4C9E-B77C-B599260436D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dirty="0">
              <a:ln>
                <a:noFill/>
              </a:ln>
              <a:solidFill>
                <a:schemeClr val="tx1"/>
              </a:solidFill>
              <a:effectLst/>
              <a:latin typeface="Arial" charset="0"/>
            </a:rPr>
            <a:t>GRIEFS</a:t>
          </a:r>
        </a:p>
      </dgm:t>
    </dgm:pt>
    <dgm:pt modelId="{6A9A77E8-58E6-4031-9270-BAA7B77AA161}" type="parTrans" cxnId="{1A55C01D-7D01-4911-91CD-6FB07CC6DD2D}">
      <dgm:prSet/>
      <dgm:spPr/>
      <dgm:t>
        <a:bodyPr/>
        <a:lstStyle/>
        <a:p>
          <a:endParaRPr lang="fr-CA"/>
        </a:p>
      </dgm:t>
    </dgm:pt>
    <dgm:pt modelId="{C83C9323-2A19-4540-9AB0-21A0458239E9}" type="sibTrans" cxnId="{1A55C01D-7D01-4911-91CD-6FB07CC6DD2D}">
      <dgm:prSet/>
      <dgm:spPr/>
      <dgm:t>
        <a:bodyPr/>
        <a:lstStyle/>
        <a:p>
          <a:endParaRPr lang="fr-CA"/>
        </a:p>
      </dgm:t>
    </dgm:pt>
    <dgm:pt modelId="{7FEE0AD7-899A-4327-B48D-6B44A9D473B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dirty="0">
              <a:ln>
                <a:noFill/>
              </a:ln>
              <a:solidFill>
                <a:schemeClr val="tx1"/>
              </a:solidFill>
              <a:effectLst/>
              <a:latin typeface="Arial" charset="0"/>
            </a:rPr>
            <a:t>RÉER et Avantages Sociaux</a:t>
          </a:r>
        </a:p>
      </dgm:t>
    </dgm:pt>
    <dgm:pt modelId="{A8952846-5AD0-42BF-B19F-9A38F267AD23}" type="parTrans" cxnId="{BDEBD75C-6E5F-4DC7-A677-8CA1BD507AD3}">
      <dgm:prSet/>
      <dgm:spPr/>
      <dgm:t>
        <a:bodyPr/>
        <a:lstStyle/>
        <a:p>
          <a:endParaRPr lang="fr-CA"/>
        </a:p>
      </dgm:t>
    </dgm:pt>
    <dgm:pt modelId="{68DF591F-320F-4B2F-B825-F8E35506F16A}" type="sibTrans" cxnId="{BDEBD75C-6E5F-4DC7-A677-8CA1BD507AD3}">
      <dgm:prSet/>
      <dgm:spPr/>
      <dgm:t>
        <a:bodyPr/>
        <a:lstStyle/>
        <a:p>
          <a:endParaRPr lang="fr-CA"/>
        </a:p>
      </dgm:t>
    </dgm:pt>
    <dgm:pt modelId="{2E3740BC-607F-44F2-9DDD-4B7D1FB93FD6}" type="pres">
      <dgm:prSet presAssocID="{1B82B594-F311-4AA8-BAC3-5AC1B96B76A2}" presName="hierChild1" presStyleCnt="0">
        <dgm:presLayoutVars>
          <dgm:orgChart val="1"/>
          <dgm:chPref val="1"/>
          <dgm:dir/>
          <dgm:animOne val="branch"/>
          <dgm:animLvl val="lvl"/>
          <dgm:resizeHandles/>
        </dgm:presLayoutVars>
      </dgm:prSet>
      <dgm:spPr/>
    </dgm:pt>
    <dgm:pt modelId="{399BF4AE-E381-42ED-BD8A-27E3074A5217}" type="pres">
      <dgm:prSet presAssocID="{CB5FB567-6277-4CD9-A0F5-62A06B891CB8}" presName="hierRoot1" presStyleCnt="0">
        <dgm:presLayoutVars>
          <dgm:hierBranch/>
        </dgm:presLayoutVars>
      </dgm:prSet>
      <dgm:spPr/>
    </dgm:pt>
    <dgm:pt modelId="{3068056C-70DF-406E-8BFE-56B1B6658BA7}" type="pres">
      <dgm:prSet presAssocID="{CB5FB567-6277-4CD9-A0F5-62A06B891CB8}" presName="rootComposite1" presStyleCnt="0"/>
      <dgm:spPr/>
    </dgm:pt>
    <dgm:pt modelId="{EB891939-FF3E-4B1F-B9D6-5DA13EB52A61}" type="pres">
      <dgm:prSet presAssocID="{CB5FB567-6277-4CD9-A0F5-62A06B891CB8}" presName="rootText1" presStyleLbl="node0" presStyleIdx="0" presStyleCnt="1" custScaleX="492097">
        <dgm:presLayoutVars>
          <dgm:chPref val="3"/>
        </dgm:presLayoutVars>
      </dgm:prSet>
      <dgm:spPr/>
    </dgm:pt>
    <dgm:pt modelId="{AB6BBD50-C65D-4871-A8DD-10E0E414118A}" type="pres">
      <dgm:prSet presAssocID="{CB5FB567-6277-4CD9-A0F5-62A06B891CB8}" presName="rootConnector1" presStyleLbl="node1" presStyleIdx="0" presStyleCnt="0"/>
      <dgm:spPr/>
    </dgm:pt>
    <dgm:pt modelId="{05CD388A-2DCD-4C40-8B58-AA3A584220FE}" type="pres">
      <dgm:prSet presAssocID="{CB5FB567-6277-4CD9-A0F5-62A06B891CB8}" presName="hierChild2" presStyleCnt="0"/>
      <dgm:spPr/>
    </dgm:pt>
    <dgm:pt modelId="{980F9F30-B89B-4165-8497-BCABC0B72693}" type="pres">
      <dgm:prSet presAssocID="{0A83ED50-4171-44E9-9E12-210A7E29BE2B}" presName="Name35" presStyleLbl="parChTrans1D2" presStyleIdx="0" presStyleCnt="1"/>
      <dgm:spPr/>
    </dgm:pt>
    <dgm:pt modelId="{14EFF30F-40EE-4820-BBBC-F95ED14D27FB}" type="pres">
      <dgm:prSet presAssocID="{5EA85723-16B1-41C9-A9B7-0FB547D89182}" presName="hierRoot2" presStyleCnt="0">
        <dgm:presLayoutVars>
          <dgm:hierBranch/>
        </dgm:presLayoutVars>
      </dgm:prSet>
      <dgm:spPr/>
    </dgm:pt>
    <dgm:pt modelId="{225A66E6-8CF4-4A8C-B4E4-35C6299DB191}" type="pres">
      <dgm:prSet presAssocID="{5EA85723-16B1-41C9-A9B7-0FB547D89182}" presName="rootComposite" presStyleCnt="0"/>
      <dgm:spPr/>
    </dgm:pt>
    <dgm:pt modelId="{A50A25BC-B61E-43C7-B6F7-49C85404A13E}" type="pres">
      <dgm:prSet presAssocID="{5EA85723-16B1-41C9-A9B7-0FB547D89182}" presName="rootText" presStyleLbl="node2" presStyleIdx="0" presStyleCnt="1" custScaleX="124569">
        <dgm:presLayoutVars>
          <dgm:chPref val="3"/>
        </dgm:presLayoutVars>
      </dgm:prSet>
      <dgm:spPr/>
    </dgm:pt>
    <dgm:pt modelId="{40063C56-5FD9-4A93-8D59-C94B6F5E0F9F}" type="pres">
      <dgm:prSet presAssocID="{5EA85723-16B1-41C9-A9B7-0FB547D89182}" presName="rootConnector" presStyleLbl="node2" presStyleIdx="0" presStyleCnt="1"/>
      <dgm:spPr/>
    </dgm:pt>
    <dgm:pt modelId="{0D599D83-83D5-4C97-8576-C88ACFE3DC2B}" type="pres">
      <dgm:prSet presAssocID="{5EA85723-16B1-41C9-A9B7-0FB547D89182}" presName="hierChild4" presStyleCnt="0"/>
      <dgm:spPr/>
    </dgm:pt>
    <dgm:pt modelId="{4362FD63-D9C2-4D63-BF90-DE7E6062D88D}" type="pres">
      <dgm:prSet presAssocID="{62001945-3FF8-409D-938A-A58A50795ACF}" presName="Name35" presStyleLbl="parChTrans1D3" presStyleIdx="0" presStyleCnt="6"/>
      <dgm:spPr/>
    </dgm:pt>
    <dgm:pt modelId="{2EB7F2EB-88C3-4A58-ADC7-6FC89EC0FF37}" type="pres">
      <dgm:prSet presAssocID="{A2FD2CB7-3D3F-429D-8CC7-9DA870F8722D}" presName="hierRoot2" presStyleCnt="0">
        <dgm:presLayoutVars>
          <dgm:hierBranch/>
        </dgm:presLayoutVars>
      </dgm:prSet>
      <dgm:spPr/>
    </dgm:pt>
    <dgm:pt modelId="{75BC5892-6763-4658-96F7-6089A5C6C867}" type="pres">
      <dgm:prSet presAssocID="{A2FD2CB7-3D3F-429D-8CC7-9DA870F8722D}" presName="rootComposite" presStyleCnt="0"/>
      <dgm:spPr/>
    </dgm:pt>
    <dgm:pt modelId="{70967DBC-5353-443F-AB6C-12C86D9347F8}" type="pres">
      <dgm:prSet presAssocID="{A2FD2CB7-3D3F-429D-8CC7-9DA870F8722D}" presName="rootText" presStyleLbl="node3" presStyleIdx="0" presStyleCnt="6">
        <dgm:presLayoutVars>
          <dgm:chPref val="3"/>
        </dgm:presLayoutVars>
      </dgm:prSet>
      <dgm:spPr/>
    </dgm:pt>
    <dgm:pt modelId="{39BC8AF8-9D0F-4E66-B7E3-8079E44C0308}" type="pres">
      <dgm:prSet presAssocID="{A2FD2CB7-3D3F-429D-8CC7-9DA870F8722D}" presName="rootConnector" presStyleLbl="node3" presStyleIdx="0" presStyleCnt="6"/>
      <dgm:spPr/>
    </dgm:pt>
    <dgm:pt modelId="{B06F82AF-CE5A-41E2-B994-D2702FC9BE26}" type="pres">
      <dgm:prSet presAssocID="{A2FD2CB7-3D3F-429D-8CC7-9DA870F8722D}" presName="hierChild4" presStyleCnt="0"/>
      <dgm:spPr/>
    </dgm:pt>
    <dgm:pt modelId="{9D1E81E9-1FEE-4261-9022-9BBF1136ACED}" type="pres">
      <dgm:prSet presAssocID="{A2FD2CB7-3D3F-429D-8CC7-9DA870F8722D}" presName="hierChild5" presStyleCnt="0"/>
      <dgm:spPr/>
    </dgm:pt>
    <dgm:pt modelId="{BB1A178B-8431-493F-A596-9D7483319BCC}" type="pres">
      <dgm:prSet presAssocID="{E4F8837A-3F49-4C22-8B0E-B440E9061A78}" presName="Name35" presStyleLbl="parChTrans1D3" presStyleIdx="1" presStyleCnt="6"/>
      <dgm:spPr/>
    </dgm:pt>
    <dgm:pt modelId="{17FD2FC4-91F6-440A-A164-043365CCE295}" type="pres">
      <dgm:prSet presAssocID="{6B7A1BAC-F989-44CE-B580-24E12F3B4AF6}" presName="hierRoot2" presStyleCnt="0">
        <dgm:presLayoutVars>
          <dgm:hierBranch/>
        </dgm:presLayoutVars>
      </dgm:prSet>
      <dgm:spPr/>
    </dgm:pt>
    <dgm:pt modelId="{9CF6F000-A6CB-4A47-82F5-7DA69E92913E}" type="pres">
      <dgm:prSet presAssocID="{6B7A1BAC-F989-44CE-B580-24E12F3B4AF6}" presName="rootComposite" presStyleCnt="0"/>
      <dgm:spPr/>
    </dgm:pt>
    <dgm:pt modelId="{528C8396-3BAC-4FFB-A10A-719F51674F6B}" type="pres">
      <dgm:prSet presAssocID="{6B7A1BAC-F989-44CE-B580-24E12F3B4AF6}" presName="rootText" presStyleLbl="node3" presStyleIdx="1" presStyleCnt="6">
        <dgm:presLayoutVars>
          <dgm:chPref val="3"/>
        </dgm:presLayoutVars>
      </dgm:prSet>
      <dgm:spPr/>
    </dgm:pt>
    <dgm:pt modelId="{02CE7837-E72F-46D6-87A1-2669B6625B85}" type="pres">
      <dgm:prSet presAssocID="{6B7A1BAC-F989-44CE-B580-24E12F3B4AF6}" presName="rootConnector" presStyleLbl="node3" presStyleIdx="1" presStyleCnt="6"/>
      <dgm:spPr/>
    </dgm:pt>
    <dgm:pt modelId="{2631BF74-416F-4E61-94B7-804EEC02F2B3}" type="pres">
      <dgm:prSet presAssocID="{6B7A1BAC-F989-44CE-B580-24E12F3B4AF6}" presName="hierChild4" presStyleCnt="0"/>
      <dgm:spPr/>
    </dgm:pt>
    <dgm:pt modelId="{62524D88-469C-4F6D-93BA-78A396AF455D}" type="pres">
      <dgm:prSet presAssocID="{6B7A1BAC-F989-44CE-B580-24E12F3B4AF6}" presName="hierChild5" presStyleCnt="0"/>
      <dgm:spPr/>
    </dgm:pt>
    <dgm:pt modelId="{EF49FC4D-23CC-4516-96B7-68B2C843D9F7}" type="pres">
      <dgm:prSet presAssocID="{1E6D52C5-9C9F-45A3-B266-4771FF57F765}" presName="Name35" presStyleLbl="parChTrans1D3" presStyleIdx="2" presStyleCnt="6"/>
      <dgm:spPr/>
    </dgm:pt>
    <dgm:pt modelId="{94CBE496-D89A-467E-8AB4-5BD326C78488}" type="pres">
      <dgm:prSet presAssocID="{EB62CAFA-365A-47F4-A97B-B0121AF8721D}" presName="hierRoot2" presStyleCnt="0">
        <dgm:presLayoutVars>
          <dgm:hierBranch/>
        </dgm:presLayoutVars>
      </dgm:prSet>
      <dgm:spPr/>
    </dgm:pt>
    <dgm:pt modelId="{CF1EA73A-94CA-4CDD-BD14-686C219F22FB}" type="pres">
      <dgm:prSet presAssocID="{EB62CAFA-365A-47F4-A97B-B0121AF8721D}" presName="rootComposite" presStyleCnt="0"/>
      <dgm:spPr/>
    </dgm:pt>
    <dgm:pt modelId="{D96902EC-5E96-4E2A-9EAC-2675AF0785B3}" type="pres">
      <dgm:prSet presAssocID="{EB62CAFA-365A-47F4-A97B-B0121AF8721D}" presName="rootText" presStyleLbl="node3" presStyleIdx="2" presStyleCnt="6">
        <dgm:presLayoutVars>
          <dgm:chPref val="3"/>
        </dgm:presLayoutVars>
      </dgm:prSet>
      <dgm:spPr/>
    </dgm:pt>
    <dgm:pt modelId="{DE1FE493-3BEE-48FD-B7D8-6F6CE97DB736}" type="pres">
      <dgm:prSet presAssocID="{EB62CAFA-365A-47F4-A97B-B0121AF8721D}" presName="rootConnector" presStyleLbl="node3" presStyleIdx="2" presStyleCnt="6"/>
      <dgm:spPr/>
    </dgm:pt>
    <dgm:pt modelId="{A7AAB5FA-82AA-45B1-B283-0D1B4A0C7D5D}" type="pres">
      <dgm:prSet presAssocID="{EB62CAFA-365A-47F4-A97B-B0121AF8721D}" presName="hierChild4" presStyleCnt="0"/>
      <dgm:spPr/>
    </dgm:pt>
    <dgm:pt modelId="{E308443D-149E-4558-88C1-B60F86F4E923}" type="pres">
      <dgm:prSet presAssocID="{EB62CAFA-365A-47F4-A97B-B0121AF8721D}" presName="hierChild5" presStyleCnt="0"/>
      <dgm:spPr/>
    </dgm:pt>
    <dgm:pt modelId="{A9DEA53A-06D5-46B2-A917-7EF6DE2967E7}" type="pres">
      <dgm:prSet presAssocID="{CD3F2243-2114-42F9-B179-07C9C088BCCA}" presName="Name35" presStyleLbl="parChTrans1D3" presStyleIdx="3" presStyleCnt="6"/>
      <dgm:spPr/>
    </dgm:pt>
    <dgm:pt modelId="{AF294A34-39FC-4961-9682-7EABFB1231B7}" type="pres">
      <dgm:prSet presAssocID="{701671BD-59B9-4B36-9094-7C5A6C0402C0}" presName="hierRoot2" presStyleCnt="0">
        <dgm:presLayoutVars>
          <dgm:hierBranch/>
        </dgm:presLayoutVars>
      </dgm:prSet>
      <dgm:spPr/>
    </dgm:pt>
    <dgm:pt modelId="{7AFA40CA-966B-445C-BB21-56DA3EB5ADD0}" type="pres">
      <dgm:prSet presAssocID="{701671BD-59B9-4B36-9094-7C5A6C0402C0}" presName="rootComposite" presStyleCnt="0"/>
      <dgm:spPr/>
    </dgm:pt>
    <dgm:pt modelId="{8F9C800D-2552-4D82-BCE5-C23938C4DF64}" type="pres">
      <dgm:prSet presAssocID="{701671BD-59B9-4B36-9094-7C5A6C0402C0}" presName="rootText" presStyleLbl="node3" presStyleIdx="3" presStyleCnt="6">
        <dgm:presLayoutVars>
          <dgm:chPref val="3"/>
        </dgm:presLayoutVars>
      </dgm:prSet>
      <dgm:spPr/>
    </dgm:pt>
    <dgm:pt modelId="{61D0F842-1350-48F5-BDD7-0628C4122D2A}" type="pres">
      <dgm:prSet presAssocID="{701671BD-59B9-4B36-9094-7C5A6C0402C0}" presName="rootConnector" presStyleLbl="node3" presStyleIdx="3" presStyleCnt="6"/>
      <dgm:spPr/>
    </dgm:pt>
    <dgm:pt modelId="{AD6B20B1-A046-451C-982D-341876E8109C}" type="pres">
      <dgm:prSet presAssocID="{701671BD-59B9-4B36-9094-7C5A6C0402C0}" presName="hierChild4" presStyleCnt="0"/>
      <dgm:spPr/>
    </dgm:pt>
    <dgm:pt modelId="{4D12AA3C-63F5-42B2-A9AA-4799758638CC}" type="pres">
      <dgm:prSet presAssocID="{19221F63-7605-4251-97FB-EF8A93F31EB2}" presName="Name35" presStyleLbl="parChTrans1D4" presStyleIdx="0" presStyleCnt="2"/>
      <dgm:spPr/>
    </dgm:pt>
    <dgm:pt modelId="{C5C8FD8C-C157-41F0-B8A6-CFD19FB32065}" type="pres">
      <dgm:prSet presAssocID="{C865DEC8-7733-413D-AEA2-B8A4FC9159BD}" presName="hierRoot2" presStyleCnt="0">
        <dgm:presLayoutVars>
          <dgm:hierBranch/>
        </dgm:presLayoutVars>
      </dgm:prSet>
      <dgm:spPr/>
    </dgm:pt>
    <dgm:pt modelId="{10267ED2-1D70-40C0-82AB-BC0847D48A8D}" type="pres">
      <dgm:prSet presAssocID="{C865DEC8-7733-413D-AEA2-B8A4FC9159BD}" presName="rootComposite" presStyleCnt="0"/>
      <dgm:spPr/>
    </dgm:pt>
    <dgm:pt modelId="{0038424D-BBA0-452C-B2E0-550E3484F754}" type="pres">
      <dgm:prSet presAssocID="{C865DEC8-7733-413D-AEA2-B8A4FC9159BD}" presName="rootText" presStyleLbl="node4" presStyleIdx="0" presStyleCnt="2" custScaleX="169910" custLinFactNeighborX="-59459" custLinFactNeighborY="8764">
        <dgm:presLayoutVars>
          <dgm:chPref val="3"/>
        </dgm:presLayoutVars>
      </dgm:prSet>
      <dgm:spPr/>
    </dgm:pt>
    <dgm:pt modelId="{BDFE3DCB-F8D1-4BFF-8D13-9829FB2C16BB}" type="pres">
      <dgm:prSet presAssocID="{C865DEC8-7733-413D-AEA2-B8A4FC9159BD}" presName="rootConnector" presStyleLbl="node4" presStyleIdx="0" presStyleCnt="2"/>
      <dgm:spPr/>
    </dgm:pt>
    <dgm:pt modelId="{ECB41553-1515-41E0-A82F-66CC60E0709E}" type="pres">
      <dgm:prSet presAssocID="{C865DEC8-7733-413D-AEA2-B8A4FC9159BD}" presName="hierChild4" presStyleCnt="0"/>
      <dgm:spPr/>
    </dgm:pt>
    <dgm:pt modelId="{0DEA8FE6-7542-41E6-87B5-0CA07BEA5436}" type="pres">
      <dgm:prSet presAssocID="{04BE739F-CCBB-485D-97D8-B88750DE515D}" presName="Name35" presStyleLbl="parChTrans1D4" presStyleIdx="1" presStyleCnt="2"/>
      <dgm:spPr/>
    </dgm:pt>
    <dgm:pt modelId="{5B9F91D4-4297-48FD-BE82-3EF732E18D87}" type="pres">
      <dgm:prSet presAssocID="{DCE61BB6-F033-418A-B66D-07F25A30E8B6}" presName="hierRoot2" presStyleCnt="0">
        <dgm:presLayoutVars>
          <dgm:hierBranch val="r"/>
        </dgm:presLayoutVars>
      </dgm:prSet>
      <dgm:spPr/>
    </dgm:pt>
    <dgm:pt modelId="{B3B47928-3F0A-46EE-841D-4A410389073F}" type="pres">
      <dgm:prSet presAssocID="{DCE61BB6-F033-418A-B66D-07F25A30E8B6}" presName="rootComposite" presStyleCnt="0"/>
      <dgm:spPr/>
    </dgm:pt>
    <dgm:pt modelId="{199F6F91-D3DC-4B70-9920-4F4CD278CD4D}" type="pres">
      <dgm:prSet presAssocID="{DCE61BB6-F033-418A-B66D-07F25A30E8B6}" presName="rootText" presStyleLbl="node4" presStyleIdx="1" presStyleCnt="2" custScaleX="395169" custLinFactNeighborX="-59459" custLinFactNeighborY="9032">
        <dgm:presLayoutVars>
          <dgm:chPref val="3"/>
        </dgm:presLayoutVars>
      </dgm:prSet>
      <dgm:spPr/>
    </dgm:pt>
    <dgm:pt modelId="{E052505B-60D1-479F-80D9-898F0C4052BA}" type="pres">
      <dgm:prSet presAssocID="{DCE61BB6-F033-418A-B66D-07F25A30E8B6}" presName="rootConnector" presStyleLbl="node4" presStyleIdx="1" presStyleCnt="2"/>
      <dgm:spPr/>
    </dgm:pt>
    <dgm:pt modelId="{84108AE8-4954-4F13-8F7E-0BCD378EAFA6}" type="pres">
      <dgm:prSet presAssocID="{DCE61BB6-F033-418A-B66D-07F25A30E8B6}" presName="hierChild4" presStyleCnt="0"/>
      <dgm:spPr/>
    </dgm:pt>
    <dgm:pt modelId="{F8322F45-2051-4C1C-8350-CAB676B22EFC}" type="pres">
      <dgm:prSet presAssocID="{DCE61BB6-F033-418A-B66D-07F25A30E8B6}" presName="hierChild5" presStyleCnt="0"/>
      <dgm:spPr/>
    </dgm:pt>
    <dgm:pt modelId="{A91B0B5C-2F72-4120-98F6-58C83721EDFC}" type="pres">
      <dgm:prSet presAssocID="{C865DEC8-7733-413D-AEA2-B8A4FC9159BD}" presName="hierChild5" presStyleCnt="0"/>
      <dgm:spPr/>
    </dgm:pt>
    <dgm:pt modelId="{86A2732D-6A3C-442C-B9A5-AE6C4E443AFB}" type="pres">
      <dgm:prSet presAssocID="{701671BD-59B9-4B36-9094-7C5A6C0402C0}" presName="hierChild5" presStyleCnt="0"/>
      <dgm:spPr/>
    </dgm:pt>
    <dgm:pt modelId="{7BAD1393-DFFB-4B70-BAA4-635539AB110A}" type="pres">
      <dgm:prSet presAssocID="{6A9A77E8-58E6-4031-9270-BAA7B77AA161}" presName="Name35" presStyleLbl="parChTrans1D3" presStyleIdx="4" presStyleCnt="6"/>
      <dgm:spPr/>
    </dgm:pt>
    <dgm:pt modelId="{AE607C9F-E7EB-4847-B980-9F9E12364A57}" type="pres">
      <dgm:prSet presAssocID="{69F2A9A8-B3C7-4C9E-B77C-B599260436D9}" presName="hierRoot2" presStyleCnt="0">
        <dgm:presLayoutVars>
          <dgm:hierBranch/>
        </dgm:presLayoutVars>
      </dgm:prSet>
      <dgm:spPr/>
    </dgm:pt>
    <dgm:pt modelId="{9FE1B9F3-0593-45E8-AF20-8AE6E0FE40FB}" type="pres">
      <dgm:prSet presAssocID="{69F2A9A8-B3C7-4C9E-B77C-B599260436D9}" presName="rootComposite" presStyleCnt="0"/>
      <dgm:spPr/>
    </dgm:pt>
    <dgm:pt modelId="{FE354E11-A1A1-44B8-B3E1-B457CB23D9AD}" type="pres">
      <dgm:prSet presAssocID="{69F2A9A8-B3C7-4C9E-B77C-B599260436D9}" presName="rootText" presStyleLbl="node3" presStyleIdx="4" presStyleCnt="6">
        <dgm:presLayoutVars>
          <dgm:chPref val="3"/>
        </dgm:presLayoutVars>
      </dgm:prSet>
      <dgm:spPr/>
    </dgm:pt>
    <dgm:pt modelId="{478BC60C-A56A-4DE2-91D3-E6CE8186A6D8}" type="pres">
      <dgm:prSet presAssocID="{69F2A9A8-B3C7-4C9E-B77C-B599260436D9}" presName="rootConnector" presStyleLbl="node3" presStyleIdx="4" presStyleCnt="6"/>
      <dgm:spPr/>
    </dgm:pt>
    <dgm:pt modelId="{DF78B536-ADD0-4026-99AB-2E0FFADBD0FF}" type="pres">
      <dgm:prSet presAssocID="{69F2A9A8-B3C7-4C9E-B77C-B599260436D9}" presName="hierChild4" presStyleCnt="0"/>
      <dgm:spPr/>
    </dgm:pt>
    <dgm:pt modelId="{4D5AE5FB-F2D6-42A0-B0FB-6DF076EE8184}" type="pres">
      <dgm:prSet presAssocID="{69F2A9A8-B3C7-4C9E-B77C-B599260436D9}" presName="hierChild5" presStyleCnt="0"/>
      <dgm:spPr/>
    </dgm:pt>
    <dgm:pt modelId="{5D542587-F895-4BF9-B294-F9C8EA30702A}" type="pres">
      <dgm:prSet presAssocID="{A8952846-5AD0-42BF-B19F-9A38F267AD23}" presName="Name35" presStyleLbl="parChTrans1D3" presStyleIdx="5" presStyleCnt="6"/>
      <dgm:spPr/>
    </dgm:pt>
    <dgm:pt modelId="{499AF6DA-3791-4BB9-A3C8-9CDB7EA69598}" type="pres">
      <dgm:prSet presAssocID="{7FEE0AD7-899A-4327-B48D-6B44A9D473B3}" presName="hierRoot2" presStyleCnt="0">
        <dgm:presLayoutVars>
          <dgm:hierBranch/>
        </dgm:presLayoutVars>
      </dgm:prSet>
      <dgm:spPr/>
    </dgm:pt>
    <dgm:pt modelId="{549E778E-D904-439D-A2CD-18DDAC3CCAE0}" type="pres">
      <dgm:prSet presAssocID="{7FEE0AD7-899A-4327-B48D-6B44A9D473B3}" presName="rootComposite" presStyleCnt="0"/>
      <dgm:spPr/>
    </dgm:pt>
    <dgm:pt modelId="{EC166F92-5824-4FD5-A473-1EBDDD269409}" type="pres">
      <dgm:prSet presAssocID="{7FEE0AD7-899A-4327-B48D-6B44A9D473B3}" presName="rootText" presStyleLbl="node3" presStyleIdx="5" presStyleCnt="6">
        <dgm:presLayoutVars>
          <dgm:chPref val="3"/>
        </dgm:presLayoutVars>
      </dgm:prSet>
      <dgm:spPr/>
    </dgm:pt>
    <dgm:pt modelId="{CB1D6D33-067A-400C-8EFC-F9D6DD520699}" type="pres">
      <dgm:prSet presAssocID="{7FEE0AD7-899A-4327-B48D-6B44A9D473B3}" presName="rootConnector" presStyleLbl="node3" presStyleIdx="5" presStyleCnt="6"/>
      <dgm:spPr/>
    </dgm:pt>
    <dgm:pt modelId="{3019CCB0-10C3-4D67-A85B-7B8A7AF0AF17}" type="pres">
      <dgm:prSet presAssocID="{7FEE0AD7-899A-4327-B48D-6B44A9D473B3}" presName="hierChild4" presStyleCnt="0"/>
      <dgm:spPr/>
    </dgm:pt>
    <dgm:pt modelId="{18B18CCB-DCA0-4092-8769-F3AEB4F177E5}" type="pres">
      <dgm:prSet presAssocID="{7FEE0AD7-899A-4327-B48D-6B44A9D473B3}" presName="hierChild5" presStyleCnt="0"/>
      <dgm:spPr/>
    </dgm:pt>
    <dgm:pt modelId="{F46661BA-C973-4F94-8BAE-9FD28DC7BD08}" type="pres">
      <dgm:prSet presAssocID="{5EA85723-16B1-41C9-A9B7-0FB547D89182}" presName="hierChild5" presStyleCnt="0"/>
      <dgm:spPr/>
    </dgm:pt>
    <dgm:pt modelId="{C6570EB7-B537-46E7-980F-2C2ADA97B5A0}" type="pres">
      <dgm:prSet presAssocID="{CB5FB567-6277-4CD9-A0F5-62A06B891CB8}" presName="hierChild3" presStyleCnt="0"/>
      <dgm:spPr/>
    </dgm:pt>
  </dgm:ptLst>
  <dgm:cxnLst>
    <dgm:cxn modelId="{21CB070E-524F-4037-8FD7-45D0E82AEBFF}" type="presOf" srcId="{EB62CAFA-365A-47F4-A97B-B0121AF8721D}" destId="{D96902EC-5E96-4E2A-9EAC-2675AF0785B3}" srcOrd="0" destOrd="0" presId="urn:microsoft.com/office/officeart/2005/8/layout/orgChart1"/>
    <dgm:cxn modelId="{3BBD1311-4DEA-4B7C-8D89-0E20CE57D087}" srcId="{CB5FB567-6277-4CD9-A0F5-62A06B891CB8}" destId="{5EA85723-16B1-41C9-A9B7-0FB547D89182}" srcOrd="0" destOrd="0" parTransId="{0A83ED50-4171-44E9-9E12-210A7E29BE2B}" sibTransId="{FE73C7A2-79D0-4C13-A846-DB591DABEE44}"/>
    <dgm:cxn modelId="{1A55C01D-7D01-4911-91CD-6FB07CC6DD2D}" srcId="{5EA85723-16B1-41C9-A9B7-0FB547D89182}" destId="{69F2A9A8-B3C7-4C9E-B77C-B599260436D9}" srcOrd="4" destOrd="0" parTransId="{6A9A77E8-58E6-4031-9270-BAA7B77AA161}" sibTransId="{C83C9323-2A19-4540-9AB0-21A0458239E9}"/>
    <dgm:cxn modelId="{498B3F20-E807-4373-9261-AD49AD724556}" type="presOf" srcId="{CB5FB567-6277-4CD9-A0F5-62A06B891CB8}" destId="{EB891939-FF3E-4B1F-B9D6-5DA13EB52A61}" srcOrd="0" destOrd="0" presId="urn:microsoft.com/office/officeart/2005/8/layout/orgChart1"/>
    <dgm:cxn modelId="{77D15527-CFB1-4B49-9AF2-86E92242ED36}" type="presOf" srcId="{69F2A9A8-B3C7-4C9E-B77C-B599260436D9}" destId="{FE354E11-A1A1-44B8-B3E1-B457CB23D9AD}" srcOrd="0" destOrd="0" presId="urn:microsoft.com/office/officeart/2005/8/layout/orgChart1"/>
    <dgm:cxn modelId="{0A1DFD2D-EC4B-4D5F-A626-1996D7020880}" type="presOf" srcId="{5EA85723-16B1-41C9-A9B7-0FB547D89182}" destId="{A50A25BC-B61E-43C7-B6F7-49C85404A13E}" srcOrd="0" destOrd="0" presId="urn:microsoft.com/office/officeart/2005/8/layout/orgChart1"/>
    <dgm:cxn modelId="{2338582E-111A-4757-AA7B-7F965718C31C}" type="presOf" srcId="{19221F63-7605-4251-97FB-EF8A93F31EB2}" destId="{4D12AA3C-63F5-42B2-A9AA-4799758638CC}" srcOrd="0" destOrd="0" presId="urn:microsoft.com/office/officeart/2005/8/layout/orgChart1"/>
    <dgm:cxn modelId="{ACCC6D32-3EC4-4591-B314-15F9994B5C74}" srcId="{5EA85723-16B1-41C9-A9B7-0FB547D89182}" destId="{701671BD-59B9-4B36-9094-7C5A6C0402C0}" srcOrd="3" destOrd="0" parTransId="{CD3F2243-2114-42F9-B179-07C9C088BCCA}" sibTransId="{34E12B0F-085B-4817-8771-0D8E27E64CA5}"/>
    <dgm:cxn modelId="{E96E0C33-BE19-4FB9-801B-27140A92BCFB}" type="presOf" srcId="{A2FD2CB7-3D3F-429D-8CC7-9DA870F8722D}" destId="{70967DBC-5353-443F-AB6C-12C86D9347F8}" srcOrd="0" destOrd="0" presId="urn:microsoft.com/office/officeart/2005/8/layout/orgChart1"/>
    <dgm:cxn modelId="{9E96003D-8FC1-4042-9A25-4D722C010BC5}" srcId="{5EA85723-16B1-41C9-A9B7-0FB547D89182}" destId="{EB62CAFA-365A-47F4-A97B-B0121AF8721D}" srcOrd="2" destOrd="0" parTransId="{1E6D52C5-9C9F-45A3-B266-4771FF57F765}" sibTransId="{2C17E2D4-89D8-49F5-B493-D7417E557A0F}"/>
    <dgm:cxn modelId="{BDEBD75C-6E5F-4DC7-A677-8CA1BD507AD3}" srcId="{5EA85723-16B1-41C9-A9B7-0FB547D89182}" destId="{7FEE0AD7-899A-4327-B48D-6B44A9D473B3}" srcOrd="5" destOrd="0" parTransId="{A8952846-5AD0-42BF-B19F-9A38F267AD23}" sibTransId="{68DF591F-320F-4B2F-B825-F8E35506F16A}"/>
    <dgm:cxn modelId="{55876C5F-A308-4447-AE48-2BF9EBAF59F6}" type="presOf" srcId="{1B82B594-F311-4AA8-BAC3-5AC1B96B76A2}" destId="{2E3740BC-607F-44F2-9DDD-4B7D1FB93FD6}" srcOrd="0" destOrd="0" presId="urn:microsoft.com/office/officeart/2005/8/layout/orgChart1"/>
    <dgm:cxn modelId="{F4C08E61-4164-4654-9FAA-07AFF77165AE}" srcId="{1B82B594-F311-4AA8-BAC3-5AC1B96B76A2}" destId="{CB5FB567-6277-4CD9-A0F5-62A06B891CB8}" srcOrd="0" destOrd="0" parTransId="{C908C029-EB12-43CC-AEFC-23AF3B7C61FD}" sibTransId="{8C02E816-FD6F-4F69-9D52-EAEBB77EAB83}"/>
    <dgm:cxn modelId="{C4DF2262-D7D3-41FF-A008-7BDD8438DEB4}" srcId="{701671BD-59B9-4B36-9094-7C5A6C0402C0}" destId="{C865DEC8-7733-413D-AEA2-B8A4FC9159BD}" srcOrd="0" destOrd="0" parTransId="{19221F63-7605-4251-97FB-EF8A93F31EB2}" sibTransId="{27B0D93E-670F-4B2C-97DE-11A43066280E}"/>
    <dgm:cxn modelId="{F407BB45-B6C6-4893-BDD4-F027242218B0}" type="presOf" srcId="{C865DEC8-7733-413D-AEA2-B8A4FC9159BD}" destId="{BDFE3DCB-F8D1-4BFF-8D13-9829FB2C16BB}" srcOrd="1" destOrd="0" presId="urn:microsoft.com/office/officeart/2005/8/layout/orgChart1"/>
    <dgm:cxn modelId="{FD526668-91F5-4A84-81DA-68ABBE71BADA}" type="presOf" srcId="{5EA85723-16B1-41C9-A9B7-0FB547D89182}" destId="{40063C56-5FD9-4A93-8D59-C94B6F5E0F9F}" srcOrd="1" destOrd="0" presId="urn:microsoft.com/office/officeart/2005/8/layout/orgChart1"/>
    <dgm:cxn modelId="{B90D064B-D326-490E-A1ED-838F32BFC31B}" type="presOf" srcId="{A8952846-5AD0-42BF-B19F-9A38F267AD23}" destId="{5D542587-F895-4BF9-B294-F9C8EA30702A}" srcOrd="0" destOrd="0" presId="urn:microsoft.com/office/officeart/2005/8/layout/orgChart1"/>
    <dgm:cxn modelId="{4180694C-B466-4CF6-8FA3-027A7AFD9DFB}" type="presOf" srcId="{CB5FB567-6277-4CD9-A0F5-62A06B891CB8}" destId="{AB6BBD50-C65D-4871-A8DD-10E0E414118A}" srcOrd="1" destOrd="0" presId="urn:microsoft.com/office/officeart/2005/8/layout/orgChart1"/>
    <dgm:cxn modelId="{0154D04D-0E04-4B46-91AF-89F3BA48020D}" type="presOf" srcId="{A2FD2CB7-3D3F-429D-8CC7-9DA870F8722D}" destId="{39BC8AF8-9D0F-4E66-B7E3-8079E44C0308}" srcOrd="1" destOrd="0" presId="urn:microsoft.com/office/officeart/2005/8/layout/orgChart1"/>
    <dgm:cxn modelId="{6F52A856-8E8C-442D-BC00-AC28ED007987}" type="presOf" srcId="{7FEE0AD7-899A-4327-B48D-6B44A9D473B3}" destId="{CB1D6D33-067A-400C-8EFC-F9D6DD520699}" srcOrd="1" destOrd="0" presId="urn:microsoft.com/office/officeart/2005/8/layout/orgChart1"/>
    <dgm:cxn modelId="{01672A77-402D-4E8B-ACED-183607AEDB35}" type="presOf" srcId="{C865DEC8-7733-413D-AEA2-B8A4FC9159BD}" destId="{0038424D-BBA0-452C-B2E0-550E3484F754}" srcOrd="0" destOrd="0" presId="urn:microsoft.com/office/officeart/2005/8/layout/orgChart1"/>
    <dgm:cxn modelId="{1F5A3A7E-61E5-41E0-90E6-E6BCC442269C}" type="presOf" srcId="{69F2A9A8-B3C7-4C9E-B77C-B599260436D9}" destId="{478BC60C-A56A-4DE2-91D3-E6CE8186A6D8}" srcOrd="1" destOrd="0" presId="urn:microsoft.com/office/officeart/2005/8/layout/orgChart1"/>
    <dgm:cxn modelId="{E35E7A87-52FC-4FD3-895B-67B35E9173EE}" type="presOf" srcId="{E4F8837A-3F49-4C22-8B0E-B440E9061A78}" destId="{BB1A178B-8431-493F-A596-9D7483319BCC}" srcOrd="0" destOrd="0" presId="urn:microsoft.com/office/officeart/2005/8/layout/orgChart1"/>
    <dgm:cxn modelId="{B6E9728A-49A5-4F88-9F75-D3553A1489E8}" type="presOf" srcId="{701671BD-59B9-4B36-9094-7C5A6C0402C0}" destId="{61D0F842-1350-48F5-BDD7-0628C4122D2A}" srcOrd="1" destOrd="0" presId="urn:microsoft.com/office/officeart/2005/8/layout/orgChart1"/>
    <dgm:cxn modelId="{507CB08C-0030-4D52-827F-B253F7F2EAAB}" type="presOf" srcId="{CD3F2243-2114-42F9-B179-07C9C088BCCA}" destId="{A9DEA53A-06D5-46B2-A917-7EF6DE2967E7}" srcOrd="0" destOrd="0" presId="urn:microsoft.com/office/officeart/2005/8/layout/orgChart1"/>
    <dgm:cxn modelId="{FB41019E-07F8-4C8B-A595-644C35782760}" type="presOf" srcId="{62001945-3FF8-409D-938A-A58A50795ACF}" destId="{4362FD63-D9C2-4D63-BF90-DE7E6062D88D}" srcOrd="0" destOrd="0" presId="urn:microsoft.com/office/officeart/2005/8/layout/orgChart1"/>
    <dgm:cxn modelId="{8CB6D6A4-8DFB-4711-A5AE-C71965BF3E86}" type="presOf" srcId="{04BE739F-CCBB-485D-97D8-B88750DE515D}" destId="{0DEA8FE6-7542-41E6-87B5-0CA07BEA5436}" srcOrd="0" destOrd="0" presId="urn:microsoft.com/office/officeart/2005/8/layout/orgChart1"/>
    <dgm:cxn modelId="{193733A5-F551-4AA7-B6FE-FD528646E8EC}" type="presOf" srcId="{6B7A1BAC-F989-44CE-B580-24E12F3B4AF6}" destId="{528C8396-3BAC-4FFB-A10A-719F51674F6B}" srcOrd="0" destOrd="0" presId="urn:microsoft.com/office/officeart/2005/8/layout/orgChart1"/>
    <dgm:cxn modelId="{D20951AB-46C4-481B-B7E0-4E21FEA96483}" type="presOf" srcId="{701671BD-59B9-4B36-9094-7C5A6C0402C0}" destId="{8F9C800D-2552-4D82-BCE5-C23938C4DF64}" srcOrd="0" destOrd="0" presId="urn:microsoft.com/office/officeart/2005/8/layout/orgChart1"/>
    <dgm:cxn modelId="{382270AE-942F-4468-B300-7877ABF233DC}" type="presOf" srcId="{6B7A1BAC-F989-44CE-B580-24E12F3B4AF6}" destId="{02CE7837-E72F-46D6-87A1-2669B6625B85}" srcOrd="1" destOrd="0" presId="urn:microsoft.com/office/officeart/2005/8/layout/orgChart1"/>
    <dgm:cxn modelId="{4AF14AB2-6440-4718-A7DB-E7B909E87743}" type="presOf" srcId="{1E6D52C5-9C9F-45A3-B266-4771FF57F765}" destId="{EF49FC4D-23CC-4516-96B7-68B2C843D9F7}" srcOrd="0" destOrd="0" presId="urn:microsoft.com/office/officeart/2005/8/layout/orgChart1"/>
    <dgm:cxn modelId="{04013CB5-345B-4394-B40E-7C924FC27014}" type="presOf" srcId="{6A9A77E8-58E6-4031-9270-BAA7B77AA161}" destId="{7BAD1393-DFFB-4B70-BAA4-635539AB110A}" srcOrd="0" destOrd="0" presId="urn:microsoft.com/office/officeart/2005/8/layout/orgChart1"/>
    <dgm:cxn modelId="{6FC7FBBE-07AE-4567-8228-E67F3807788B}" type="presOf" srcId="{0A83ED50-4171-44E9-9E12-210A7E29BE2B}" destId="{980F9F30-B89B-4165-8497-BCABC0B72693}" srcOrd="0" destOrd="0" presId="urn:microsoft.com/office/officeart/2005/8/layout/orgChart1"/>
    <dgm:cxn modelId="{D7B921C8-FACE-4CDC-A0C5-2CF1CC93B2AF}" type="presOf" srcId="{EB62CAFA-365A-47F4-A97B-B0121AF8721D}" destId="{DE1FE493-3BEE-48FD-B7D8-6F6CE97DB736}" srcOrd="1" destOrd="0" presId="urn:microsoft.com/office/officeart/2005/8/layout/orgChart1"/>
    <dgm:cxn modelId="{992DB4D1-627F-4350-8DE5-EE4067E5A259}" srcId="{5EA85723-16B1-41C9-A9B7-0FB547D89182}" destId="{A2FD2CB7-3D3F-429D-8CC7-9DA870F8722D}" srcOrd="0" destOrd="0" parTransId="{62001945-3FF8-409D-938A-A58A50795ACF}" sibTransId="{C822D61D-F5E2-44C9-8F99-F7A40F311F67}"/>
    <dgm:cxn modelId="{096943DD-41D2-4E2D-BE48-CB06AA031AC5}" type="presOf" srcId="{DCE61BB6-F033-418A-B66D-07F25A30E8B6}" destId="{199F6F91-D3DC-4B70-9920-4F4CD278CD4D}" srcOrd="0" destOrd="0" presId="urn:microsoft.com/office/officeart/2005/8/layout/orgChart1"/>
    <dgm:cxn modelId="{369C7BEC-C532-4466-8393-3BE5F415DD6D}" type="presOf" srcId="{7FEE0AD7-899A-4327-B48D-6B44A9D473B3}" destId="{EC166F92-5824-4FD5-A473-1EBDDD269409}" srcOrd="0" destOrd="0" presId="urn:microsoft.com/office/officeart/2005/8/layout/orgChart1"/>
    <dgm:cxn modelId="{B27A7EF0-991F-4FE5-8333-C416CFE68018}" type="presOf" srcId="{DCE61BB6-F033-418A-B66D-07F25A30E8B6}" destId="{E052505B-60D1-479F-80D9-898F0C4052BA}" srcOrd="1" destOrd="0" presId="urn:microsoft.com/office/officeart/2005/8/layout/orgChart1"/>
    <dgm:cxn modelId="{8E4FCFF3-90FB-4E26-8EE9-5A0C9BA6FE36}" srcId="{5EA85723-16B1-41C9-A9B7-0FB547D89182}" destId="{6B7A1BAC-F989-44CE-B580-24E12F3B4AF6}" srcOrd="1" destOrd="0" parTransId="{E4F8837A-3F49-4C22-8B0E-B440E9061A78}" sibTransId="{2A6192F6-A579-4BA1-B9AF-845CB056265B}"/>
    <dgm:cxn modelId="{4FA4F0F5-6F6A-454A-9A5A-A593C384B10A}" srcId="{C865DEC8-7733-413D-AEA2-B8A4FC9159BD}" destId="{DCE61BB6-F033-418A-B66D-07F25A30E8B6}" srcOrd="0" destOrd="0" parTransId="{04BE739F-CCBB-485D-97D8-B88750DE515D}" sibTransId="{98714A70-935B-4F2F-9CC4-8FEFBCDA9A05}"/>
    <dgm:cxn modelId="{B048D8BD-3A58-47FD-98E3-EF0E5C634B2C}" type="presParOf" srcId="{2E3740BC-607F-44F2-9DDD-4B7D1FB93FD6}" destId="{399BF4AE-E381-42ED-BD8A-27E3074A5217}" srcOrd="0" destOrd="0" presId="urn:microsoft.com/office/officeart/2005/8/layout/orgChart1"/>
    <dgm:cxn modelId="{AFE51C38-1A32-4D53-974D-F11B91117BFF}" type="presParOf" srcId="{399BF4AE-E381-42ED-BD8A-27E3074A5217}" destId="{3068056C-70DF-406E-8BFE-56B1B6658BA7}" srcOrd="0" destOrd="0" presId="urn:microsoft.com/office/officeart/2005/8/layout/orgChart1"/>
    <dgm:cxn modelId="{03700F39-DD48-4068-B29A-DCEA4A7EB36E}" type="presParOf" srcId="{3068056C-70DF-406E-8BFE-56B1B6658BA7}" destId="{EB891939-FF3E-4B1F-B9D6-5DA13EB52A61}" srcOrd="0" destOrd="0" presId="urn:microsoft.com/office/officeart/2005/8/layout/orgChart1"/>
    <dgm:cxn modelId="{A9479B89-96D8-4827-A615-B5CD4F3A81CF}" type="presParOf" srcId="{3068056C-70DF-406E-8BFE-56B1B6658BA7}" destId="{AB6BBD50-C65D-4871-A8DD-10E0E414118A}" srcOrd="1" destOrd="0" presId="urn:microsoft.com/office/officeart/2005/8/layout/orgChart1"/>
    <dgm:cxn modelId="{1E2D2609-9AD9-4FE8-86C4-7FD014635F2B}" type="presParOf" srcId="{399BF4AE-E381-42ED-BD8A-27E3074A5217}" destId="{05CD388A-2DCD-4C40-8B58-AA3A584220FE}" srcOrd="1" destOrd="0" presId="urn:microsoft.com/office/officeart/2005/8/layout/orgChart1"/>
    <dgm:cxn modelId="{318207CA-DA3E-41A0-8A3D-838B8A33F91F}" type="presParOf" srcId="{05CD388A-2DCD-4C40-8B58-AA3A584220FE}" destId="{980F9F30-B89B-4165-8497-BCABC0B72693}" srcOrd="0" destOrd="0" presId="urn:microsoft.com/office/officeart/2005/8/layout/orgChart1"/>
    <dgm:cxn modelId="{8732C3A5-DF6B-4827-A7D4-FD757F27AA26}" type="presParOf" srcId="{05CD388A-2DCD-4C40-8B58-AA3A584220FE}" destId="{14EFF30F-40EE-4820-BBBC-F95ED14D27FB}" srcOrd="1" destOrd="0" presId="urn:microsoft.com/office/officeart/2005/8/layout/orgChart1"/>
    <dgm:cxn modelId="{BAE5FD4D-79E9-4D01-9FB5-1899D20A16FE}" type="presParOf" srcId="{14EFF30F-40EE-4820-BBBC-F95ED14D27FB}" destId="{225A66E6-8CF4-4A8C-B4E4-35C6299DB191}" srcOrd="0" destOrd="0" presId="urn:microsoft.com/office/officeart/2005/8/layout/orgChart1"/>
    <dgm:cxn modelId="{2BD39FE7-9C51-458E-A0DA-1828235D5EFB}" type="presParOf" srcId="{225A66E6-8CF4-4A8C-B4E4-35C6299DB191}" destId="{A50A25BC-B61E-43C7-B6F7-49C85404A13E}" srcOrd="0" destOrd="0" presId="urn:microsoft.com/office/officeart/2005/8/layout/orgChart1"/>
    <dgm:cxn modelId="{AC93CF7F-BBF2-41FC-ABC4-9E69A11C1515}" type="presParOf" srcId="{225A66E6-8CF4-4A8C-B4E4-35C6299DB191}" destId="{40063C56-5FD9-4A93-8D59-C94B6F5E0F9F}" srcOrd="1" destOrd="0" presId="urn:microsoft.com/office/officeart/2005/8/layout/orgChart1"/>
    <dgm:cxn modelId="{1E9B9E1F-8DD4-430D-9F7B-E5409B98DBDC}" type="presParOf" srcId="{14EFF30F-40EE-4820-BBBC-F95ED14D27FB}" destId="{0D599D83-83D5-4C97-8576-C88ACFE3DC2B}" srcOrd="1" destOrd="0" presId="urn:microsoft.com/office/officeart/2005/8/layout/orgChart1"/>
    <dgm:cxn modelId="{43236176-0DFC-43CE-BEE0-136AA7F009CF}" type="presParOf" srcId="{0D599D83-83D5-4C97-8576-C88ACFE3DC2B}" destId="{4362FD63-D9C2-4D63-BF90-DE7E6062D88D}" srcOrd="0" destOrd="0" presId="urn:microsoft.com/office/officeart/2005/8/layout/orgChart1"/>
    <dgm:cxn modelId="{1558AF78-173F-42AD-BC68-A26321A6BD4F}" type="presParOf" srcId="{0D599D83-83D5-4C97-8576-C88ACFE3DC2B}" destId="{2EB7F2EB-88C3-4A58-ADC7-6FC89EC0FF37}" srcOrd="1" destOrd="0" presId="urn:microsoft.com/office/officeart/2005/8/layout/orgChart1"/>
    <dgm:cxn modelId="{E6152D65-222A-4006-96CC-838F720BC757}" type="presParOf" srcId="{2EB7F2EB-88C3-4A58-ADC7-6FC89EC0FF37}" destId="{75BC5892-6763-4658-96F7-6089A5C6C867}" srcOrd="0" destOrd="0" presId="urn:microsoft.com/office/officeart/2005/8/layout/orgChart1"/>
    <dgm:cxn modelId="{DD16327E-5D5F-45E1-A3EA-EB1C7AA34C5E}" type="presParOf" srcId="{75BC5892-6763-4658-96F7-6089A5C6C867}" destId="{70967DBC-5353-443F-AB6C-12C86D9347F8}" srcOrd="0" destOrd="0" presId="urn:microsoft.com/office/officeart/2005/8/layout/orgChart1"/>
    <dgm:cxn modelId="{E40075D4-F473-4ADD-9D66-CF2F91046529}" type="presParOf" srcId="{75BC5892-6763-4658-96F7-6089A5C6C867}" destId="{39BC8AF8-9D0F-4E66-B7E3-8079E44C0308}" srcOrd="1" destOrd="0" presId="urn:microsoft.com/office/officeart/2005/8/layout/orgChart1"/>
    <dgm:cxn modelId="{381F59A4-9CBE-4A8E-B3BA-C96293A4C2DF}" type="presParOf" srcId="{2EB7F2EB-88C3-4A58-ADC7-6FC89EC0FF37}" destId="{B06F82AF-CE5A-41E2-B994-D2702FC9BE26}" srcOrd="1" destOrd="0" presId="urn:microsoft.com/office/officeart/2005/8/layout/orgChart1"/>
    <dgm:cxn modelId="{4D31DE5B-4A08-4B71-BAFF-13CCAA4832D1}" type="presParOf" srcId="{2EB7F2EB-88C3-4A58-ADC7-6FC89EC0FF37}" destId="{9D1E81E9-1FEE-4261-9022-9BBF1136ACED}" srcOrd="2" destOrd="0" presId="urn:microsoft.com/office/officeart/2005/8/layout/orgChart1"/>
    <dgm:cxn modelId="{465FDF64-9C82-4B71-9C98-22873AC98983}" type="presParOf" srcId="{0D599D83-83D5-4C97-8576-C88ACFE3DC2B}" destId="{BB1A178B-8431-493F-A596-9D7483319BCC}" srcOrd="2" destOrd="0" presId="urn:microsoft.com/office/officeart/2005/8/layout/orgChart1"/>
    <dgm:cxn modelId="{DCC27997-B4B7-4ABB-83D0-51E496107B86}" type="presParOf" srcId="{0D599D83-83D5-4C97-8576-C88ACFE3DC2B}" destId="{17FD2FC4-91F6-440A-A164-043365CCE295}" srcOrd="3" destOrd="0" presId="urn:microsoft.com/office/officeart/2005/8/layout/orgChart1"/>
    <dgm:cxn modelId="{B0CAD51A-AAEA-46F0-AC56-45CA5A6C34A2}" type="presParOf" srcId="{17FD2FC4-91F6-440A-A164-043365CCE295}" destId="{9CF6F000-A6CB-4A47-82F5-7DA69E92913E}" srcOrd="0" destOrd="0" presId="urn:microsoft.com/office/officeart/2005/8/layout/orgChart1"/>
    <dgm:cxn modelId="{F2506EC4-2FDA-473D-8ECE-5DA4B8AB076E}" type="presParOf" srcId="{9CF6F000-A6CB-4A47-82F5-7DA69E92913E}" destId="{528C8396-3BAC-4FFB-A10A-719F51674F6B}" srcOrd="0" destOrd="0" presId="urn:microsoft.com/office/officeart/2005/8/layout/orgChart1"/>
    <dgm:cxn modelId="{B6F9A0D8-8AF0-461C-B501-71C145D727E4}" type="presParOf" srcId="{9CF6F000-A6CB-4A47-82F5-7DA69E92913E}" destId="{02CE7837-E72F-46D6-87A1-2669B6625B85}" srcOrd="1" destOrd="0" presId="urn:microsoft.com/office/officeart/2005/8/layout/orgChart1"/>
    <dgm:cxn modelId="{704F8E06-3363-4264-B4BC-22D589664209}" type="presParOf" srcId="{17FD2FC4-91F6-440A-A164-043365CCE295}" destId="{2631BF74-416F-4E61-94B7-804EEC02F2B3}" srcOrd="1" destOrd="0" presId="urn:microsoft.com/office/officeart/2005/8/layout/orgChart1"/>
    <dgm:cxn modelId="{93153FD5-ADC1-435D-B643-1443D5001BDD}" type="presParOf" srcId="{17FD2FC4-91F6-440A-A164-043365CCE295}" destId="{62524D88-469C-4F6D-93BA-78A396AF455D}" srcOrd="2" destOrd="0" presId="urn:microsoft.com/office/officeart/2005/8/layout/orgChart1"/>
    <dgm:cxn modelId="{88FC67AF-BA74-4E05-9803-C8D6F7A1827D}" type="presParOf" srcId="{0D599D83-83D5-4C97-8576-C88ACFE3DC2B}" destId="{EF49FC4D-23CC-4516-96B7-68B2C843D9F7}" srcOrd="4" destOrd="0" presId="urn:microsoft.com/office/officeart/2005/8/layout/orgChart1"/>
    <dgm:cxn modelId="{1D44A25D-AF59-48D4-9853-15A361C6F7D1}" type="presParOf" srcId="{0D599D83-83D5-4C97-8576-C88ACFE3DC2B}" destId="{94CBE496-D89A-467E-8AB4-5BD326C78488}" srcOrd="5" destOrd="0" presId="urn:microsoft.com/office/officeart/2005/8/layout/orgChart1"/>
    <dgm:cxn modelId="{2FDFF4CB-2A4C-4DFC-BEC7-C476836E3900}" type="presParOf" srcId="{94CBE496-D89A-467E-8AB4-5BD326C78488}" destId="{CF1EA73A-94CA-4CDD-BD14-686C219F22FB}" srcOrd="0" destOrd="0" presId="urn:microsoft.com/office/officeart/2005/8/layout/orgChart1"/>
    <dgm:cxn modelId="{C12FB45D-9619-44EF-BBAF-1943C9992384}" type="presParOf" srcId="{CF1EA73A-94CA-4CDD-BD14-686C219F22FB}" destId="{D96902EC-5E96-4E2A-9EAC-2675AF0785B3}" srcOrd="0" destOrd="0" presId="urn:microsoft.com/office/officeart/2005/8/layout/orgChart1"/>
    <dgm:cxn modelId="{21B16A23-86A0-43C4-A480-F597E5560872}" type="presParOf" srcId="{CF1EA73A-94CA-4CDD-BD14-686C219F22FB}" destId="{DE1FE493-3BEE-48FD-B7D8-6F6CE97DB736}" srcOrd="1" destOrd="0" presId="urn:microsoft.com/office/officeart/2005/8/layout/orgChart1"/>
    <dgm:cxn modelId="{74D0C91C-6C19-41EA-8E59-883CBB25E0F3}" type="presParOf" srcId="{94CBE496-D89A-467E-8AB4-5BD326C78488}" destId="{A7AAB5FA-82AA-45B1-B283-0D1B4A0C7D5D}" srcOrd="1" destOrd="0" presId="urn:microsoft.com/office/officeart/2005/8/layout/orgChart1"/>
    <dgm:cxn modelId="{FBB0DA48-33CC-49EE-B06B-E7AD5D63D880}" type="presParOf" srcId="{94CBE496-D89A-467E-8AB4-5BD326C78488}" destId="{E308443D-149E-4558-88C1-B60F86F4E923}" srcOrd="2" destOrd="0" presId="urn:microsoft.com/office/officeart/2005/8/layout/orgChart1"/>
    <dgm:cxn modelId="{44817F24-7CB4-490C-86BB-0245EE8FA1BA}" type="presParOf" srcId="{0D599D83-83D5-4C97-8576-C88ACFE3DC2B}" destId="{A9DEA53A-06D5-46B2-A917-7EF6DE2967E7}" srcOrd="6" destOrd="0" presId="urn:microsoft.com/office/officeart/2005/8/layout/orgChart1"/>
    <dgm:cxn modelId="{F2B79D85-1E9A-4E8A-801C-A4AAD87BF0EE}" type="presParOf" srcId="{0D599D83-83D5-4C97-8576-C88ACFE3DC2B}" destId="{AF294A34-39FC-4961-9682-7EABFB1231B7}" srcOrd="7" destOrd="0" presId="urn:microsoft.com/office/officeart/2005/8/layout/orgChart1"/>
    <dgm:cxn modelId="{560FBA22-B137-4D9C-A9A7-6EABEA0E7ADA}" type="presParOf" srcId="{AF294A34-39FC-4961-9682-7EABFB1231B7}" destId="{7AFA40CA-966B-445C-BB21-56DA3EB5ADD0}" srcOrd="0" destOrd="0" presId="urn:microsoft.com/office/officeart/2005/8/layout/orgChart1"/>
    <dgm:cxn modelId="{9F275151-D61A-4516-9077-AD072F367346}" type="presParOf" srcId="{7AFA40CA-966B-445C-BB21-56DA3EB5ADD0}" destId="{8F9C800D-2552-4D82-BCE5-C23938C4DF64}" srcOrd="0" destOrd="0" presId="urn:microsoft.com/office/officeart/2005/8/layout/orgChart1"/>
    <dgm:cxn modelId="{BB5EF194-E998-4051-9113-8438301D6F91}" type="presParOf" srcId="{7AFA40CA-966B-445C-BB21-56DA3EB5ADD0}" destId="{61D0F842-1350-48F5-BDD7-0628C4122D2A}" srcOrd="1" destOrd="0" presId="urn:microsoft.com/office/officeart/2005/8/layout/orgChart1"/>
    <dgm:cxn modelId="{511CBA4F-650F-4468-84BB-EA014DDA9FEA}" type="presParOf" srcId="{AF294A34-39FC-4961-9682-7EABFB1231B7}" destId="{AD6B20B1-A046-451C-982D-341876E8109C}" srcOrd="1" destOrd="0" presId="urn:microsoft.com/office/officeart/2005/8/layout/orgChart1"/>
    <dgm:cxn modelId="{444EEDFA-E3E2-4482-9BFD-F3F097BF9C9A}" type="presParOf" srcId="{AD6B20B1-A046-451C-982D-341876E8109C}" destId="{4D12AA3C-63F5-42B2-A9AA-4799758638CC}" srcOrd="0" destOrd="0" presId="urn:microsoft.com/office/officeart/2005/8/layout/orgChart1"/>
    <dgm:cxn modelId="{568B2258-AD23-439E-9461-5C76DCEF7527}" type="presParOf" srcId="{AD6B20B1-A046-451C-982D-341876E8109C}" destId="{C5C8FD8C-C157-41F0-B8A6-CFD19FB32065}" srcOrd="1" destOrd="0" presId="urn:microsoft.com/office/officeart/2005/8/layout/orgChart1"/>
    <dgm:cxn modelId="{92560EDB-6084-4A4B-B29A-43C77BB6DCD3}" type="presParOf" srcId="{C5C8FD8C-C157-41F0-B8A6-CFD19FB32065}" destId="{10267ED2-1D70-40C0-82AB-BC0847D48A8D}" srcOrd="0" destOrd="0" presId="urn:microsoft.com/office/officeart/2005/8/layout/orgChart1"/>
    <dgm:cxn modelId="{60ABD7F5-6219-477C-8A7A-0A34C395584E}" type="presParOf" srcId="{10267ED2-1D70-40C0-82AB-BC0847D48A8D}" destId="{0038424D-BBA0-452C-B2E0-550E3484F754}" srcOrd="0" destOrd="0" presId="urn:microsoft.com/office/officeart/2005/8/layout/orgChart1"/>
    <dgm:cxn modelId="{53C42B85-31C5-47CB-B3DE-3972F5D0262A}" type="presParOf" srcId="{10267ED2-1D70-40C0-82AB-BC0847D48A8D}" destId="{BDFE3DCB-F8D1-4BFF-8D13-9829FB2C16BB}" srcOrd="1" destOrd="0" presId="urn:microsoft.com/office/officeart/2005/8/layout/orgChart1"/>
    <dgm:cxn modelId="{06C027BA-C76E-4DE3-9E36-2421B3D4DF45}" type="presParOf" srcId="{C5C8FD8C-C157-41F0-B8A6-CFD19FB32065}" destId="{ECB41553-1515-41E0-A82F-66CC60E0709E}" srcOrd="1" destOrd="0" presId="urn:microsoft.com/office/officeart/2005/8/layout/orgChart1"/>
    <dgm:cxn modelId="{6EDA4AFC-E052-440E-82A9-4037B3529EF8}" type="presParOf" srcId="{ECB41553-1515-41E0-A82F-66CC60E0709E}" destId="{0DEA8FE6-7542-41E6-87B5-0CA07BEA5436}" srcOrd="0" destOrd="0" presId="urn:microsoft.com/office/officeart/2005/8/layout/orgChart1"/>
    <dgm:cxn modelId="{9F1EAC81-9996-4AEF-B0DA-C93229DA99D0}" type="presParOf" srcId="{ECB41553-1515-41E0-A82F-66CC60E0709E}" destId="{5B9F91D4-4297-48FD-BE82-3EF732E18D87}" srcOrd="1" destOrd="0" presId="urn:microsoft.com/office/officeart/2005/8/layout/orgChart1"/>
    <dgm:cxn modelId="{532B7AE4-D2E8-45C7-AED3-F774F7BE9153}" type="presParOf" srcId="{5B9F91D4-4297-48FD-BE82-3EF732E18D87}" destId="{B3B47928-3F0A-46EE-841D-4A410389073F}" srcOrd="0" destOrd="0" presId="urn:microsoft.com/office/officeart/2005/8/layout/orgChart1"/>
    <dgm:cxn modelId="{660D45DE-0757-429B-A314-8765CC282693}" type="presParOf" srcId="{B3B47928-3F0A-46EE-841D-4A410389073F}" destId="{199F6F91-D3DC-4B70-9920-4F4CD278CD4D}" srcOrd="0" destOrd="0" presId="urn:microsoft.com/office/officeart/2005/8/layout/orgChart1"/>
    <dgm:cxn modelId="{12E49A6D-BB91-4368-9D26-10D4198C2E46}" type="presParOf" srcId="{B3B47928-3F0A-46EE-841D-4A410389073F}" destId="{E052505B-60D1-479F-80D9-898F0C4052BA}" srcOrd="1" destOrd="0" presId="urn:microsoft.com/office/officeart/2005/8/layout/orgChart1"/>
    <dgm:cxn modelId="{D45A9178-489B-4C9A-A3C3-372B8BCBA280}" type="presParOf" srcId="{5B9F91D4-4297-48FD-BE82-3EF732E18D87}" destId="{84108AE8-4954-4F13-8F7E-0BCD378EAFA6}" srcOrd="1" destOrd="0" presId="urn:microsoft.com/office/officeart/2005/8/layout/orgChart1"/>
    <dgm:cxn modelId="{21E9C3D2-7CD7-4D25-8488-BC39AE16F5B4}" type="presParOf" srcId="{5B9F91D4-4297-48FD-BE82-3EF732E18D87}" destId="{F8322F45-2051-4C1C-8350-CAB676B22EFC}" srcOrd="2" destOrd="0" presId="urn:microsoft.com/office/officeart/2005/8/layout/orgChart1"/>
    <dgm:cxn modelId="{6974AD3C-76CE-4EB8-9292-BB08F9EF87FB}" type="presParOf" srcId="{C5C8FD8C-C157-41F0-B8A6-CFD19FB32065}" destId="{A91B0B5C-2F72-4120-98F6-58C83721EDFC}" srcOrd="2" destOrd="0" presId="urn:microsoft.com/office/officeart/2005/8/layout/orgChart1"/>
    <dgm:cxn modelId="{D6586114-A1D2-494A-A7E2-1EAA20543FE1}" type="presParOf" srcId="{AF294A34-39FC-4961-9682-7EABFB1231B7}" destId="{86A2732D-6A3C-442C-B9A5-AE6C4E443AFB}" srcOrd="2" destOrd="0" presId="urn:microsoft.com/office/officeart/2005/8/layout/orgChart1"/>
    <dgm:cxn modelId="{A71608F8-71CA-458B-9928-5E3051F0A06E}" type="presParOf" srcId="{0D599D83-83D5-4C97-8576-C88ACFE3DC2B}" destId="{7BAD1393-DFFB-4B70-BAA4-635539AB110A}" srcOrd="8" destOrd="0" presId="urn:microsoft.com/office/officeart/2005/8/layout/orgChart1"/>
    <dgm:cxn modelId="{3954D6DD-2962-4EF4-8AA8-7F47A5D4957D}" type="presParOf" srcId="{0D599D83-83D5-4C97-8576-C88ACFE3DC2B}" destId="{AE607C9F-E7EB-4847-B980-9F9E12364A57}" srcOrd="9" destOrd="0" presId="urn:microsoft.com/office/officeart/2005/8/layout/orgChart1"/>
    <dgm:cxn modelId="{0DE3D4EC-725B-462C-85BB-EA6690DF977E}" type="presParOf" srcId="{AE607C9F-E7EB-4847-B980-9F9E12364A57}" destId="{9FE1B9F3-0593-45E8-AF20-8AE6E0FE40FB}" srcOrd="0" destOrd="0" presId="urn:microsoft.com/office/officeart/2005/8/layout/orgChart1"/>
    <dgm:cxn modelId="{55CAE4DF-C680-4622-9EE5-2EFF0838603A}" type="presParOf" srcId="{9FE1B9F3-0593-45E8-AF20-8AE6E0FE40FB}" destId="{FE354E11-A1A1-44B8-B3E1-B457CB23D9AD}" srcOrd="0" destOrd="0" presId="urn:microsoft.com/office/officeart/2005/8/layout/orgChart1"/>
    <dgm:cxn modelId="{7A77C850-4A3C-44D7-B906-5A7E60877CD3}" type="presParOf" srcId="{9FE1B9F3-0593-45E8-AF20-8AE6E0FE40FB}" destId="{478BC60C-A56A-4DE2-91D3-E6CE8186A6D8}" srcOrd="1" destOrd="0" presId="urn:microsoft.com/office/officeart/2005/8/layout/orgChart1"/>
    <dgm:cxn modelId="{452B0BF2-51BA-465F-BBE7-8C87E971A334}" type="presParOf" srcId="{AE607C9F-E7EB-4847-B980-9F9E12364A57}" destId="{DF78B536-ADD0-4026-99AB-2E0FFADBD0FF}" srcOrd="1" destOrd="0" presId="urn:microsoft.com/office/officeart/2005/8/layout/orgChart1"/>
    <dgm:cxn modelId="{C280512A-17C8-4461-B642-48CEBDB954A1}" type="presParOf" srcId="{AE607C9F-E7EB-4847-B980-9F9E12364A57}" destId="{4D5AE5FB-F2D6-42A0-B0FB-6DF076EE8184}" srcOrd="2" destOrd="0" presId="urn:microsoft.com/office/officeart/2005/8/layout/orgChart1"/>
    <dgm:cxn modelId="{97802B9A-3746-4A47-A5A1-BBBA7683B6AC}" type="presParOf" srcId="{0D599D83-83D5-4C97-8576-C88ACFE3DC2B}" destId="{5D542587-F895-4BF9-B294-F9C8EA30702A}" srcOrd="10" destOrd="0" presId="urn:microsoft.com/office/officeart/2005/8/layout/orgChart1"/>
    <dgm:cxn modelId="{CFF60703-CC88-4540-8DDF-1D357337E1BC}" type="presParOf" srcId="{0D599D83-83D5-4C97-8576-C88ACFE3DC2B}" destId="{499AF6DA-3791-4BB9-A3C8-9CDB7EA69598}" srcOrd="11" destOrd="0" presId="urn:microsoft.com/office/officeart/2005/8/layout/orgChart1"/>
    <dgm:cxn modelId="{3D2E9B48-F365-44EC-A06F-8A74210D6B12}" type="presParOf" srcId="{499AF6DA-3791-4BB9-A3C8-9CDB7EA69598}" destId="{549E778E-D904-439D-A2CD-18DDAC3CCAE0}" srcOrd="0" destOrd="0" presId="urn:microsoft.com/office/officeart/2005/8/layout/orgChart1"/>
    <dgm:cxn modelId="{DFA223BC-ABED-46C9-BB8A-B652DFBFD44C}" type="presParOf" srcId="{549E778E-D904-439D-A2CD-18DDAC3CCAE0}" destId="{EC166F92-5824-4FD5-A473-1EBDDD269409}" srcOrd="0" destOrd="0" presId="urn:microsoft.com/office/officeart/2005/8/layout/orgChart1"/>
    <dgm:cxn modelId="{F35413D3-F9FF-4364-97C2-289F114E2B1B}" type="presParOf" srcId="{549E778E-D904-439D-A2CD-18DDAC3CCAE0}" destId="{CB1D6D33-067A-400C-8EFC-F9D6DD520699}" srcOrd="1" destOrd="0" presId="urn:microsoft.com/office/officeart/2005/8/layout/orgChart1"/>
    <dgm:cxn modelId="{7CACC91D-0700-498C-BBA0-551C3C0436EE}" type="presParOf" srcId="{499AF6DA-3791-4BB9-A3C8-9CDB7EA69598}" destId="{3019CCB0-10C3-4D67-A85B-7B8A7AF0AF17}" srcOrd="1" destOrd="0" presId="urn:microsoft.com/office/officeart/2005/8/layout/orgChart1"/>
    <dgm:cxn modelId="{F63E46F1-5A3A-450E-B744-4A093A3C1875}" type="presParOf" srcId="{499AF6DA-3791-4BB9-A3C8-9CDB7EA69598}" destId="{18B18CCB-DCA0-4092-8769-F3AEB4F177E5}" srcOrd="2" destOrd="0" presId="urn:microsoft.com/office/officeart/2005/8/layout/orgChart1"/>
    <dgm:cxn modelId="{9A0C672B-FB8A-4C26-A88D-B55E228BD121}" type="presParOf" srcId="{14EFF30F-40EE-4820-BBBC-F95ED14D27FB}" destId="{F46661BA-C973-4F94-8BAE-9FD28DC7BD08}" srcOrd="2" destOrd="0" presId="urn:microsoft.com/office/officeart/2005/8/layout/orgChart1"/>
    <dgm:cxn modelId="{0F724A15-DDDF-43AC-8E03-1D920E203C9A}" type="presParOf" srcId="{399BF4AE-E381-42ED-BD8A-27E3074A5217}" destId="{C6570EB7-B537-46E7-980F-2C2ADA97B5A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42587-F895-4BF9-B294-F9C8EA30702A}">
      <dsp:nvSpPr>
        <dsp:cNvPr id="0" name=""/>
        <dsp:cNvSpPr/>
      </dsp:nvSpPr>
      <dsp:spPr>
        <a:xfrm>
          <a:off x="4284662" y="1709758"/>
          <a:ext cx="3674580" cy="255094"/>
        </a:xfrm>
        <a:custGeom>
          <a:avLst/>
          <a:gdLst/>
          <a:ahLst/>
          <a:cxnLst/>
          <a:rect l="0" t="0" r="0" b="0"/>
          <a:pathLst>
            <a:path>
              <a:moveTo>
                <a:pt x="0" y="0"/>
              </a:moveTo>
              <a:lnTo>
                <a:pt x="0" y="127547"/>
              </a:lnTo>
              <a:lnTo>
                <a:pt x="3674580" y="127547"/>
              </a:lnTo>
              <a:lnTo>
                <a:pt x="3674580" y="255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AD1393-DFFB-4B70-BAA4-635539AB110A}">
      <dsp:nvSpPr>
        <dsp:cNvPr id="0" name=""/>
        <dsp:cNvSpPr/>
      </dsp:nvSpPr>
      <dsp:spPr>
        <a:xfrm>
          <a:off x="4284662" y="1709758"/>
          <a:ext cx="2204748" cy="255094"/>
        </a:xfrm>
        <a:custGeom>
          <a:avLst/>
          <a:gdLst/>
          <a:ahLst/>
          <a:cxnLst/>
          <a:rect l="0" t="0" r="0" b="0"/>
          <a:pathLst>
            <a:path>
              <a:moveTo>
                <a:pt x="0" y="0"/>
              </a:moveTo>
              <a:lnTo>
                <a:pt x="0" y="127547"/>
              </a:lnTo>
              <a:lnTo>
                <a:pt x="2204748" y="127547"/>
              </a:lnTo>
              <a:lnTo>
                <a:pt x="2204748" y="255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EA8FE6-7542-41E6-87B5-0CA07BEA5436}">
      <dsp:nvSpPr>
        <dsp:cNvPr id="0" name=""/>
        <dsp:cNvSpPr/>
      </dsp:nvSpPr>
      <dsp:spPr>
        <a:xfrm>
          <a:off x="4251587" y="3487915"/>
          <a:ext cx="91440" cy="256722"/>
        </a:xfrm>
        <a:custGeom>
          <a:avLst/>
          <a:gdLst/>
          <a:ahLst/>
          <a:cxnLst/>
          <a:rect l="0" t="0" r="0" b="0"/>
          <a:pathLst>
            <a:path>
              <a:moveTo>
                <a:pt x="45720" y="0"/>
              </a:moveTo>
              <a:lnTo>
                <a:pt x="45720" y="25672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12AA3C-63F5-42B2-A9AA-4799758638CC}">
      <dsp:nvSpPr>
        <dsp:cNvPr id="0" name=""/>
        <dsp:cNvSpPr/>
      </dsp:nvSpPr>
      <dsp:spPr>
        <a:xfrm>
          <a:off x="4297307" y="2572221"/>
          <a:ext cx="722270" cy="308324"/>
        </a:xfrm>
        <a:custGeom>
          <a:avLst/>
          <a:gdLst/>
          <a:ahLst/>
          <a:cxnLst/>
          <a:rect l="0" t="0" r="0" b="0"/>
          <a:pathLst>
            <a:path>
              <a:moveTo>
                <a:pt x="722270" y="0"/>
              </a:moveTo>
              <a:lnTo>
                <a:pt x="722270" y="180777"/>
              </a:lnTo>
              <a:lnTo>
                <a:pt x="0" y="180777"/>
              </a:lnTo>
              <a:lnTo>
                <a:pt x="0" y="30832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EA53A-06D5-46B2-A917-7EF6DE2967E7}">
      <dsp:nvSpPr>
        <dsp:cNvPr id="0" name=""/>
        <dsp:cNvSpPr/>
      </dsp:nvSpPr>
      <dsp:spPr>
        <a:xfrm>
          <a:off x="4284662" y="1709758"/>
          <a:ext cx="734916" cy="255094"/>
        </a:xfrm>
        <a:custGeom>
          <a:avLst/>
          <a:gdLst/>
          <a:ahLst/>
          <a:cxnLst/>
          <a:rect l="0" t="0" r="0" b="0"/>
          <a:pathLst>
            <a:path>
              <a:moveTo>
                <a:pt x="0" y="0"/>
              </a:moveTo>
              <a:lnTo>
                <a:pt x="0" y="127547"/>
              </a:lnTo>
              <a:lnTo>
                <a:pt x="734916" y="127547"/>
              </a:lnTo>
              <a:lnTo>
                <a:pt x="734916" y="255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49FC4D-23CC-4516-96B7-68B2C843D9F7}">
      <dsp:nvSpPr>
        <dsp:cNvPr id="0" name=""/>
        <dsp:cNvSpPr/>
      </dsp:nvSpPr>
      <dsp:spPr>
        <a:xfrm>
          <a:off x="3549746" y="1709758"/>
          <a:ext cx="734916" cy="255094"/>
        </a:xfrm>
        <a:custGeom>
          <a:avLst/>
          <a:gdLst/>
          <a:ahLst/>
          <a:cxnLst/>
          <a:rect l="0" t="0" r="0" b="0"/>
          <a:pathLst>
            <a:path>
              <a:moveTo>
                <a:pt x="734916" y="0"/>
              </a:moveTo>
              <a:lnTo>
                <a:pt x="734916" y="127547"/>
              </a:lnTo>
              <a:lnTo>
                <a:pt x="0" y="127547"/>
              </a:lnTo>
              <a:lnTo>
                <a:pt x="0" y="255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A178B-8431-493F-A596-9D7483319BCC}">
      <dsp:nvSpPr>
        <dsp:cNvPr id="0" name=""/>
        <dsp:cNvSpPr/>
      </dsp:nvSpPr>
      <dsp:spPr>
        <a:xfrm>
          <a:off x="2079914" y="1709758"/>
          <a:ext cx="2204748" cy="255094"/>
        </a:xfrm>
        <a:custGeom>
          <a:avLst/>
          <a:gdLst/>
          <a:ahLst/>
          <a:cxnLst/>
          <a:rect l="0" t="0" r="0" b="0"/>
          <a:pathLst>
            <a:path>
              <a:moveTo>
                <a:pt x="2204748" y="0"/>
              </a:moveTo>
              <a:lnTo>
                <a:pt x="2204748" y="127547"/>
              </a:lnTo>
              <a:lnTo>
                <a:pt x="0" y="127547"/>
              </a:lnTo>
              <a:lnTo>
                <a:pt x="0" y="255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62FD63-D9C2-4D63-BF90-DE7E6062D88D}">
      <dsp:nvSpPr>
        <dsp:cNvPr id="0" name=""/>
        <dsp:cNvSpPr/>
      </dsp:nvSpPr>
      <dsp:spPr>
        <a:xfrm>
          <a:off x="610081" y="1709758"/>
          <a:ext cx="3674580" cy="255094"/>
        </a:xfrm>
        <a:custGeom>
          <a:avLst/>
          <a:gdLst/>
          <a:ahLst/>
          <a:cxnLst/>
          <a:rect l="0" t="0" r="0" b="0"/>
          <a:pathLst>
            <a:path>
              <a:moveTo>
                <a:pt x="3674580" y="0"/>
              </a:moveTo>
              <a:lnTo>
                <a:pt x="3674580" y="127547"/>
              </a:lnTo>
              <a:lnTo>
                <a:pt x="0" y="127547"/>
              </a:lnTo>
              <a:lnTo>
                <a:pt x="0" y="255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0F9F30-B89B-4165-8497-BCABC0B72693}">
      <dsp:nvSpPr>
        <dsp:cNvPr id="0" name=""/>
        <dsp:cNvSpPr/>
      </dsp:nvSpPr>
      <dsp:spPr>
        <a:xfrm>
          <a:off x="4238942" y="847294"/>
          <a:ext cx="91440" cy="255094"/>
        </a:xfrm>
        <a:custGeom>
          <a:avLst/>
          <a:gdLst/>
          <a:ahLst/>
          <a:cxnLst/>
          <a:rect l="0" t="0" r="0" b="0"/>
          <a:pathLst>
            <a:path>
              <a:moveTo>
                <a:pt x="45720" y="0"/>
              </a:moveTo>
              <a:lnTo>
                <a:pt x="45720" y="25509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91939-FF3E-4B1F-B9D6-5DA13EB52A61}">
      <dsp:nvSpPr>
        <dsp:cNvPr id="0" name=""/>
        <dsp:cNvSpPr/>
      </dsp:nvSpPr>
      <dsp:spPr>
        <a:xfrm>
          <a:off x="1295819" y="239926"/>
          <a:ext cx="5977686" cy="607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dirty="0">
              <a:ln>
                <a:noFill/>
              </a:ln>
              <a:solidFill>
                <a:schemeClr val="tx1"/>
              </a:solidFill>
              <a:effectLst/>
              <a:latin typeface="Arial" charset="0"/>
            </a:rPr>
            <a:t>ASSEMBLÉE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dirty="0">
              <a:ln>
                <a:noFill/>
              </a:ln>
              <a:solidFill>
                <a:schemeClr val="tx1"/>
              </a:solidFill>
              <a:effectLst/>
              <a:latin typeface="Arial" charset="0"/>
            </a:rPr>
            <a:t>GÉNÉRALE</a:t>
          </a:r>
        </a:p>
      </dsp:txBody>
      <dsp:txXfrm>
        <a:off x="1295819" y="239926"/>
        <a:ext cx="5977686" cy="607368"/>
      </dsp:txXfrm>
    </dsp:sp>
    <dsp:sp modelId="{A50A25BC-B61E-43C7-B6F7-49C85404A13E}">
      <dsp:nvSpPr>
        <dsp:cNvPr id="0" name=""/>
        <dsp:cNvSpPr/>
      </dsp:nvSpPr>
      <dsp:spPr>
        <a:xfrm>
          <a:off x="3528069" y="1102389"/>
          <a:ext cx="1513186" cy="607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a:ln>
                <a:noFill/>
              </a:ln>
              <a:solidFill>
                <a:schemeClr val="tx1"/>
              </a:solidFill>
              <a:effectLst/>
              <a:latin typeface="Arial" charset="0"/>
            </a:rPr>
            <a:t>COMITÉ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a:ln>
                <a:noFill/>
              </a:ln>
              <a:solidFill>
                <a:schemeClr val="tx1"/>
              </a:solidFill>
              <a:effectLst/>
              <a:latin typeface="Arial" charset="0"/>
            </a:rPr>
            <a:t>EXÉCUTIF</a:t>
          </a:r>
        </a:p>
      </dsp:txBody>
      <dsp:txXfrm>
        <a:off x="3528069" y="1102389"/>
        <a:ext cx="1513186" cy="607368"/>
      </dsp:txXfrm>
    </dsp:sp>
    <dsp:sp modelId="{70967DBC-5353-443F-AB6C-12C86D9347F8}">
      <dsp:nvSpPr>
        <dsp:cNvPr id="0" name=""/>
        <dsp:cNvSpPr/>
      </dsp:nvSpPr>
      <dsp:spPr>
        <a:xfrm>
          <a:off x="2713" y="1964853"/>
          <a:ext cx="1214737" cy="607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a:ln>
                <a:noFill/>
              </a:ln>
              <a:solidFill>
                <a:schemeClr val="tx1"/>
              </a:solidFill>
              <a:effectLst/>
              <a:latin typeface="Arial" charset="0"/>
            </a:rPr>
            <a:t>NÉGO</a:t>
          </a:r>
        </a:p>
      </dsp:txBody>
      <dsp:txXfrm>
        <a:off x="2713" y="1964853"/>
        <a:ext cx="1214737" cy="607368"/>
      </dsp:txXfrm>
    </dsp:sp>
    <dsp:sp modelId="{528C8396-3BAC-4FFB-A10A-719F51674F6B}">
      <dsp:nvSpPr>
        <dsp:cNvPr id="0" name=""/>
        <dsp:cNvSpPr/>
      </dsp:nvSpPr>
      <dsp:spPr>
        <a:xfrm>
          <a:off x="1472545" y="1964853"/>
          <a:ext cx="1214737" cy="607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a:ln>
                <a:noFill/>
              </a:ln>
              <a:solidFill>
                <a:schemeClr val="tx1"/>
              </a:solidFill>
              <a:effectLst/>
              <a:latin typeface="Arial" charset="0"/>
            </a:rPr>
            <a:t>CRT</a:t>
          </a:r>
        </a:p>
      </dsp:txBody>
      <dsp:txXfrm>
        <a:off x="1472545" y="1964853"/>
        <a:ext cx="1214737" cy="607368"/>
      </dsp:txXfrm>
    </dsp:sp>
    <dsp:sp modelId="{D96902EC-5E96-4E2A-9EAC-2675AF0785B3}">
      <dsp:nvSpPr>
        <dsp:cNvPr id="0" name=""/>
        <dsp:cNvSpPr/>
      </dsp:nvSpPr>
      <dsp:spPr>
        <a:xfrm>
          <a:off x="2942377" y="1964853"/>
          <a:ext cx="1214737" cy="607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a:ln>
                <a:noFill/>
              </a:ln>
              <a:solidFill>
                <a:schemeClr val="tx1"/>
              </a:solidFill>
              <a:effectLst/>
              <a:latin typeface="Arial" charset="0"/>
            </a:rPr>
            <a:t>ÉVALUATION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a:ln>
                <a:noFill/>
              </a:ln>
              <a:solidFill>
                <a:schemeClr val="tx1"/>
              </a:solidFill>
              <a:effectLst/>
              <a:latin typeface="Arial" charset="0"/>
            </a:rPr>
            <a:t>DES EMPLOIS</a:t>
          </a:r>
        </a:p>
      </dsp:txBody>
      <dsp:txXfrm>
        <a:off x="2942377" y="1964853"/>
        <a:ext cx="1214737" cy="607368"/>
      </dsp:txXfrm>
    </dsp:sp>
    <dsp:sp modelId="{8F9C800D-2552-4D82-BCE5-C23938C4DF64}">
      <dsp:nvSpPr>
        <dsp:cNvPr id="0" name=""/>
        <dsp:cNvSpPr/>
      </dsp:nvSpPr>
      <dsp:spPr>
        <a:xfrm>
          <a:off x="4412209" y="1964853"/>
          <a:ext cx="1214737" cy="607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dirty="0">
              <a:ln>
                <a:noFill/>
              </a:ln>
              <a:solidFill>
                <a:schemeClr val="tx1"/>
              </a:solidFill>
              <a:effectLst/>
              <a:latin typeface="Arial" charset="0"/>
            </a:rPr>
            <a:t>SST</a:t>
          </a:r>
        </a:p>
      </dsp:txBody>
      <dsp:txXfrm>
        <a:off x="4412209" y="1964853"/>
        <a:ext cx="1214737" cy="607368"/>
      </dsp:txXfrm>
    </dsp:sp>
    <dsp:sp modelId="{0038424D-BBA0-452C-B2E0-550E3484F754}">
      <dsp:nvSpPr>
        <dsp:cNvPr id="0" name=""/>
        <dsp:cNvSpPr/>
      </dsp:nvSpPr>
      <dsp:spPr>
        <a:xfrm>
          <a:off x="3265327" y="2880546"/>
          <a:ext cx="2063960" cy="607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dirty="0">
              <a:ln>
                <a:noFill/>
              </a:ln>
              <a:solidFill>
                <a:schemeClr val="tx1"/>
              </a:solidFill>
              <a:effectLst/>
              <a:latin typeface="Arial" charset="0"/>
            </a:rPr>
            <a:t>COMITÉ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dirty="0">
              <a:ln>
                <a:noFill/>
              </a:ln>
              <a:solidFill>
                <a:schemeClr val="tx1"/>
              </a:solidFill>
              <a:effectLst/>
              <a:latin typeface="Arial" charset="0"/>
            </a:rPr>
            <a:t>DES DÉLÉGUÉS DE SECTEURS</a:t>
          </a:r>
        </a:p>
      </dsp:txBody>
      <dsp:txXfrm>
        <a:off x="3265327" y="2880546"/>
        <a:ext cx="2063960" cy="607368"/>
      </dsp:txXfrm>
    </dsp:sp>
    <dsp:sp modelId="{199F6F91-D3DC-4B70-9920-4F4CD278CD4D}">
      <dsp:nvSpPr>
        <dsp:cNvPr id="0" name=""/>
        <dsp:cNvSpPr/>
      </dsp:nvSpPr>
      <dsp:spPr>
        <a:xfrm>
          <a:off x="1897175" y="3744637"/>
          <a:ext cx="4800265" cy="607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a:ln>
                <a:noFill/>
              </a:ln>
              <a:solidFill>
                <a:schemeClr val="tx1"/>
              </a:solidFill>
              <a:effectLst/>
              <a:latin typeface="Arial" charset="0"/>
            </a:rPr>
            <a:t>MEMBRES</a:t>
          </a:r>
        </a:p>
      </dsp:txBody>
      <dsp:txXfrm>
        <a:off x="1897175" y="3744637"/>
        <a:ext cx="4800265" cy="607368"/>
      </dsp:txXfrm>
    </dsp:sp>
    <dsp:sp modelId="{FE354E11-A1A1-44B8-B3E1-B457CB23D9AD}">
      <dsp:nvSpPr>
        <dsp:cNvPr id="0" name=""/>
        <dsp:cNvSpPr/>
      </dsp:nvSpPr>
      <dsp:spPr>
        <a:xfrm>
          <a:off x="5882042" y="1964853"/>
          <a:ext cx="1214737" cy="607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dirty="0">
              <a:ln>
                <a:noFill/>
              </a:ln>
              <a:solidFill>
                <a:schemeClr val="tx1"/>
              </a:solidFill>
              <a:effectLst/>
              <a:latin typeface="Arial" charset="0"/>
            </a:rPr>
            <a:t>GRIEFS</a:t>
          </a:r>
        </a:p>
      </dsp:txBody>
      <dsp:txXfrm>
        <a:off x="5882042" y="1964853"/>
        <a:ext cx="1214737" cy="607368"/>
      </dsp:txXfrm>
    </dsp:sp>
    <dsp:sp modelId="{EC166F92-5824-4FD5-A473-1EBDDD269409}">
      <dsp:nvSpPr>
        <dsp:cNvPr id="0" name=""/>
        <dsp:cNvSpPr/>
      </dsp:nvSpPr>
      <dsp:spPr>
        <a:xfrm>
          <a:off x="7351874" y="1964853"/>
          <a:ext cx="1214737" cy="607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dirty="0">
              <a:ln>
                <a:noFill/>
              </a:ln>
              <a:solidFill>
                <a:schemeClr val="tx1"/>
              </a:solidFill>
              <a:effectLst/>
              <a:latin typeface="Arial" charset="0"/>
            </a:rPr>
            <a:t>RÉER et Avantages Sociaux</a:t>
          </a:r>
        </a:p>
      </dsp:txBody>
      <dsp:txXfrm>
        <a:off x="7351874" y="1964853"/>
        <a:ext cx="1214737" cy="6073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 descr="\\DROBO-FS\QuickDrops\JB\PPTX NG\Droplets\LightingOverlay.png">
            <a:extLst>
              <a:ext uri="{FF2B5EF4-FFF2-40B4-BE49-F238E27FC236}">
                <a16:creationId xmlns:a16="http://schemas.microsoft.com/office/drawing/2014/main" id="{DEE96008-166C-88BF-B537-BF755E522BB9}"/>
              </a:ext>
            </a:extLst>
          </p:cNvPr>
          <p:cNvPicPr>
            <a:picLocks noChangeAspect="1" noChangeArrowheads="1"/>
          </p:cNvPicPr>
          <p:nvPr/>
        </p:nvPicPr>
        <p:blipFill>
          <a:blip r:embed="rId2">
            <a:alphaModFix amt="30000"/>
            <a:duotone>
              <a:schemeClr val="bg2">
                <a:shade val="45000"/>
                <a:satMod val="135000"/>
              </a:schemeClr>
              <a:prstClr val="white"/>
            </a:duotone>
          </a:blip>
          <a:srcRect/>
          <a:stretch>
            <a:fillRect/>
          </a:stretch>
        </p:blipFill>
        <p:spPr bwMode="auto">
          <a:xfrm>
            <a:off x="1" y="-1"/>
            <a:ext cx="12192003" cy="6858001"/>
          </a:xfrm>
          <a:prstGeom prst="rect">
            <a:avLst/>
          </a:prstGeom>
          <a:noFill/>
        </p:spPr>
      </p:pic>
      <p:grpSp>
        <p:nvGrpSpPr>
          <p:cNvPr id="5" name="Group 65">
            <a:extLst>
              <a:ext uri="{FF2B5EF4-FFF2-40B4-BE49-F238E27FC236}">
                <a16:creationId xmlns:a16="http://schemas.microsoft.com/office/drawing/2014/main" id="{BC6261D4-C070-7BAB-39EA-A4CAAD6D7703}"/>
              </a:ext>
            </a:extLst>
          </p:cNvPr>
          <p:cNvGrpSpPr/>
          <p:nvPr/>
        </p:nvGrpSpPr>
        <p:grpSpPr>
          <a:xfrm>
            <a:off x="1" y="1"/>
            <a:ext cx="307340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 name="Rectangle 5">
              <a:extLst>
                <a:ext uri="{FF2B5EF4-FFF2-40B4-BE49-F238E27FC236}">
                  <a16:creationId xmlns:a16="http://schemas.microsoft.com/office/drawing/2014/main" id="{73326981-0629-38EC-FD08-633F803B0F48}"/>
                </a:ext>
              </a:extLst>
            </p:cNvPr>
            <p:cNvSpPr>
              <a:spLocks noChangeArrowheads="1"/>
            </p:cNvSpPr>
            <p:nvPr/>
          </p:nvSpPr>
          <p:spPr bwMode="auto">
            <a:xfrm>
              <a:off x="1209675" y="4763"/>
              <a:ext cx="23813" cy="2181225"/>
            </a:xfrm>
            <a:prstGeom prst="rect">
              <a:avLst/>
            </a:prstGeom>
            <a:grpFill/>
            <a:ln>
              <a:noFill/>
            </a:ln>
          </p:spPr>
        </p:sp>
        <p:sp>
          <p:nvSpPr>
            <p:cNvPr id="7" name="Freeform 6">
              <a:extLst>
                <a:ext uri="{FF2B5EF4-FFF2-40B4-BE49-F238E27FC236}">
                  <a16:creationId xmlns:a16="http://schemas.microsoft.com/office/drawing/2014/main" id="{92AF8644-9949-C797-2381-7DB08B2E535C}"/>
                </a:ext>
              </a:extLst>
            </p:cNvPr>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8" name="Freeform 7">
              <a:extLst>
                <a:ext uri="{FF2B5EF4-FFF2-40B4-BE49-F238E27FC236}">
                  <a16:creationId xmlns:a16="http://schemas.microsoft.com/office/drawing/2014/main" id="{7DB51126-4FC9-555B-50FB-380FBF59DE9F}"/>
                </a:ext>
              </a:extLst>
            </p:cNvPr>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9" name="Rectangle 8">
              <a:extLst>
                <a:ext uri="{FF2B5EF4-FFF2-40B4-BE49-F238E27FC236}">
                  <a16:creationId xmlns:a16="http://schemas.microsoft.com/office/drawing/2014/main" id="{996BB784-C011-6C95-EF71-3804558D81F6}"/>
                </a:ext>
              </a:extLst>
            </p:cNvPr>
            <p:cNvSpPr>
              <a:spLocks noChangeArrowheads="1"/>
            </p:cNvSpPr>
            <p:nvPr/>
          </p:nvSpPr>
          <p:spPr bwMode="auto">
            <a:xfrm>
              <a:off x="414338" y="9525"/>
              <a:ext cx="28575" cy="4481513"/>
            </a:xfrm>
            <a:prstGeom prst="rect">
              <a:avLst/>
            </a:prstGeom>
            <a:grpFill/>
            <a:ln>
              <a:noFill/>
            </a:ln>
          </p:spPr>
        </p:sp>
        <p:sp>
          <p:nvSpPr>
            <p:cNvPr id="10" name="Freeform 9">
              <a:extLst>
                <a:ext uri="{FF2B5EF4-FFF2-40B4-BE49-F238E27FC236}">
                  <a16:creationId xmlns:a16="http://schemas.microsoft.com/office/drawing/2014/main" id="{747A16CE-EF69-E135-2D51-D35D1BAA3523}"/>
                </a:ext>
              </a:extLst>
            </p:cNvPr>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1" name="Freeform 10">
              <a:extLst>
                <a:ext uri="{FF2B5EF4-FFF2-40B4-BE49-F238E27FC236}">
                  <a16:creationId xmlns:a16="http://schemas.microsoft.com/office/drawing/2014/main" id="{A5114EB6-4E7A-7B64-36BE-B901EBC6F858}"/>
                </a:ext>
              </a:extLst>
            </p:cNvPr>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2" name="Freeform 11">
              <a:extLst>
                <a:ext uri="{FF2B5EF4-FFF2-40B4-BE49-F238E27FC236}">
                  <a16:creationId xmlns:a16="http://schemas.microsoft.com/office/drawing/2014/main" id="{8D3C054B-CF6F-A2F0-E442-307D48D1018F}"/>
                </a:ext>
              </a:extLst>
            </p:cNvPr>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3" name="Freeform 12">
              <a:extLst>
                <a:ext uri="{FF2B5EF4-FFF2-40B4-BE49-F238E27FC236}">
                  <a16:creationId xmlns:a16="http://schemas.microsoft.com/office/drawing/2014/main" id="{4CE395A3-2EDA-967F-5B90-1DB03C18E74A}"/>
                </a:ext>
              </a:extLst>
            </p:cNvPr>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13">
              <a:extLst>
                <a:ext uri="{FF2B5EF4-FFF2-40B4-BE49-F238E27FC236}">
                  <a16:creationId xmlns:a16="http://schemas.microsoft.com/office/drawing/2014/main" id="{1A7D8A1D-31BA-5BCF-4667-D968D6E56DEC}"/>
                </a:ext>
              </a:extLst>
            </p:cNvPr>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15" name="Freeform 14">
              <a:extLst>
                <a:ext uri="{FF2B5EF4-FFF2-40B4-BE49-F238E27FC236}">
                  <a16:creationId xmlns:a16="http://schemas.microsoft.com/office/drawing/2014/main" id="{C2BDD7AD-4172-C724-A4FB-12DC90D2A101}"/>
                </a:ext>
              </a:extLst>
            </p:cNvPr>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6" name="Freeform 15">
              <a:extLst>
                <a:ext uri="{FF2B5EF4-FFF2-40B4-BE49-F238E27FC236}">
                  <a16:creationId xmlns:a16="http://schemas.microsoft.com/office/drawing/2014/main" id="{A501B5FB-BB07-D62A-A50A-B4A57B204C63}"/>
                </a:ext>
              </a:extLst>
            </p:cNvPr>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6">
              <a:extLst>
                <a:ext uri="{FF2B5EF4-FFF2-40B4-BE49-F238E27FC236}">
                  <a16:creationId xmlns:a16="http://schemas.microsoft.com/office/drawing/2014/main" id="{51A1B6EC-7CD9-1DD0-F2BD-870CE0575F01}"/>
                </a:ext>
              </a:extLst>
            </p:cNvPr>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17">
              <a:extLst>
                <a:ext uri="{FF2B5EF4-FFF2-40B4-BE49-F238E27FC236}">
                  <a16:creationId xmlns:a16="http://schemas.microsoft.com/office/drawing/2014/main" id="{11E2B5A2-70EA-55AA-DA3E-1F7B72BF6FAC}"/>
                </a:ext>
              </a:extLst>
            </p:cNvPr>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19" name="Freeform 18">
              <a:extLst>
                <a:ext uri="{FF2B5EF4-FFF2-40B4-BE49-F238E27FC236}">
                  <a16:creationId xmlns:a16="http://schemas.microsoft.com/office/drawing/2014/main" id="{013B5E8D-22F5-74A0-EB44-38BE7E68CC3C}"/>
                </a:ext>
              </a:extLst>
            </p:cNvPr>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0" name="Freeform 19">
              <a:extLst>
                <a:ext uri="{FF2B5EF4-FFF2-40B4-BE49-F238E27FC236}">
                  <a16:creationId xmlns:a16="http://schemas.microsoft.com/office/drawing/2014/main" id="{BD21A3C8-5D17-130F-7292-6C794D6C821A}"/>
                </a:ext>
              </a:extLst>
            </p:cNvPr>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1" name="Freeform 20">
              <a:extLst>
                <a:ext uri="{FF2B5EF4-FFF2-40B4-BE49-F238E27FC236}">
                  <a16:creationId xmlns:a16="http://schemas.microsoft.com/office/drawing/2014/main" id="{986F90C4-8AA4-F92C-3ACA-828DC69EA8ED}"/>
                </a:ext>
              </a:extLst>
            </p:cNvPr>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2" name="Freeform 21">
              <a:extLst>
                <a:ext uri="{FF2B5EF4-FFF2-40B4-BE49-F238E27FC236}">
                  <a16:creationId xmlns:a16="http://schemas.microsoft.com/office/drawing/2014/main" id="{0AC5809B-C31D-0256-18D5-A67F4D26D520}"/>
                </a:ext>
              </a:extLst>
            </p:cNvPr>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3" name="Freeform 22">
              <a:extLst>
                <a:ext uri="{FF2B5EF4-FFF2-40B4-BE49-F238E27FC236}">
                  <a16:creationId xmlns:a16="http://schemas.microsoft.com/office/drawing/2014/main" id="{93482938-10A9-6F86-4BAC-238AC02560E1}"/>
                </a:ext>
              </a:extLst>
            </p:cNvPr>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24" name="Freeform 23">
              <a:extLst>
                <a:ext uri="{FF2B5EF4-FFF2-40B4-BE49-F238E27FC236}">
                  <a16:creationId xmlns:a16="http://schemas.microsoft.com/office/drawing/2014/main" id="{100909FC-C288-B03F-0258-176D1289A04F}"/>
                </a:ext>
              </a:extLst>
            </p:cNvPr>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25" name="Freeform 24">
              <a:extLst>
                <a:ext uri="{FF2B5EF4-FFF2-40B4-BE49-F238E27FC236}">
                  <a16:creationId xmlns:a16="http://schemas.microsoft.com/office/drawing/2014/main" id="{D53FF9AC-F1D5-1ABB-ADF1-0598CB5FB4D6}"/>
                </a:ext>
              </a:extLst>
            </p:cNvPr>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26" name="Freeform 25">
              <a:extLst>
                <a:ext uri="{FF2B5EF4-FFF2-40B4-BE49-F238E27FC236}">
                  <a16:creationId xmlns:a16="http://schemas.microsoft.com/office/drawing/2014/main" id="{7ED1468B-F92D-9557-81D7-4CF46D661187}"/>
                </a:ext>
              </a:extLst>
            </p:cNvPr>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27" name="Freeform 26">
              <a:extLst>
                <a:ext uri="{FF2B5EF4-FFF2-40B4-BE49-F238E27FC236}">
                  <a16:creationId xmlns:a16="http://schemas.microsoft.com/office/drawing/2014/main" id="{B910CF77-3CE3-42E2-CAAC-2DC15EAE7799}"/>
                </a:ext>
              </a:extLst>
            </p:cNvPr>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8" name="Freeform 27">
              <a:extLst>
                <a:ext uri="{FF2B5EF4-FFF2-40B4-BE49-F238E27FC236}">
                  <a16:creationId xmlns:a16="http://schemas.microsoft.com/office/drawing/2014/main" id="{871C9087-3BB8-1FE3-6C9C-4AF7405B7E2E}"/>
                </a:ext>
              </a:extLst>
            </p:cNvPr>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29" name="Freeform 28">
              <a:extLst>
                <a:ext uri="{FF2B5EF4-FFF2-40B4-BE49-F238E27FC236}">
                  <a16:creationId xmlns:a16="http://schemas.microsoft.com/office/drawing/2014/main" id="{CD359673-17FF-FBDB-DFD9-00C7D3A7BED4}"/>
                </a:ext>
              </a:extLst>
            </p:cNvPr>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0" name="Freeform 29">
              <a:extLst>
                <a:ext uri="{FF2B5EF4-FFF2-40B4-BE49-F238E27FC236}">
                  <a16:creationId xmlns:a16="http://schemas.microsoft.com/office/drawing/2014/main" id="{9E9F4076-4A80-F578-E2E9-0191F796CECE}"/>
                </a:ext>
              </a:extLst>
            </p:cNvPr>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1" name="Freeform 30">
              <a:extLst>
                <a:ext uri="{FF2B5EF4-FFF2-40B4-BE49-F238E27FC236}">
                  <a16:creationId xmlns:a16="http://schemas.microsoft.com/office/drawing/2014/main" id="{5C5FEAE9-193A-4ECF-1DCA-6AC64619C611}"/>
                </a:ext>
              </a:extLst>
            </p:cNvPr>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2" name="Freeform 31">
              <a:extLst>
                <a:ext uri="{FF2B5EF4-FFF2-40B4-BE49-F238E27FC236}">
                  <a16:creationId xmlns:a16="http://schemas.microsoft.com/office/drawing/2014/main" id="{F997C92A-1244-947B-1C01-B434A7DC6A4E}"/>
                </a:ext>
              </a:extLst>
            </p:cNvPr>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3" name="Freeform 32">
              <a:extLst>
                <a:ext uri="{FF2B5EF4-FFF2-40B4-BE49-F238E27FC236}">
                  <a16:creationId xmlns:a16="http://schemas.microsoft.com/office/drawing/2014/main" id="{74F2B7F7-2D7F-7E11-F2D5-702C8013C622}"/>
                </a:ext>
              </a:extLst>
            </p:cNvPr>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4" name="Rectangle 33">
              <a:extLst>
                <a:ext uri="{FF2B5EF4-FFF2-40B4-BE49-F238E27FC236}">
                  <a16:creationId xmlns:a16="http://schemas.microsoft.com/office/drawing/2014/main" id="{B264167D-1B68-6C2C-5E5F-3E5C9B3475D8}"/>
                </a:ext>
              </a:extLst>
            </p:cNvPr>
            <p:cNvSpPr>
              <a:spLocks noChangeArrowheads="1"/>
            </p:cNvSpPr>
            <p:nvPr/>
          </p:nvSpPr>
          <p:spPr bwMode="auto">
            <a:xfrm>
              <a:off x="642938" y="6610350"/>
              <a:ext cx="23813" cy="242888"/>
            </a:xfrm>
            <a:prstGeom prst="rect">
              <a:avLst/>
            </a:prstGeom>
            <a:grpFill/>
            <a:ln>
              <a:noFill/>
            </a:ln>
          </p:spPr>
        </p:sp>
        <p:sp>
          <p:nvSpPr>
            <p:cNvPr id="35" name="Freeform 34">
              <a:extLst>
                <a:ext uri="{FF2B5EF4-FFF2-40B4-BE49-F238E27FC236}">
                  <a16:creationId xmlns:a16="http://schemas.microsoft.com/office/drawing/2014/main" id="{58CF253D-B3A0-F64B-4B14-5539D4C660F4}"/>
                </a:ext>
              </a:extLst>
            </p:cNvPr>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5">
              <a:extLst>
                <a:ext uri="{FF2B5EF4-FFF2-40B4-BE49-F238E27FC236}">
                  <a16:creationId xmlns:a16="http://schemas.microsoft.com/office/drawing/2014/main" id="{0BF3DF86-7444-0F25-2419-3E3CE7C3EEE8}"/>
                </a:ext>
              </a:extLst>
            </p:cNvPr>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37" name="Freeform 36">
              <a:extLst>
                <a:ext uri="{FF2B5EF4-FFF2-40B4-BE49-F238E27FC236}">
                  <a16:creationId xmlns:a16="http://schemas.microsoft.com/office/drawing/2014/main" id="{7199612F-BE1A-38E5-D5F1-59DD8E306D8C}"/>
                </a:ext>
              </a:extLst>
            </p:cNvPr>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38" name="Freeform 37">
              <a:extLst>
                <a:ext uri="{FF2B5EF4-FFF2-40B4-BE49-F238E27FC236}">
                  <a16:creationId xmlns:a16="http://schemas.microsoft.com/office/drawing/2014/main" id="{E99E7121-2389-FBCA-7DBE-6434D3E459F7}"/>
                </a:ext>
              </a:extLst>
            </p:cNvPr>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39" name="Freeform 38">
              <a:extLst>
                <a:ext uri="{FF2B5EF4-FFF2-40B4-BE49-F238E27FC236}">
                  <a16:creationId xmlns:a16="http://schemas.microsoft.com/office/drawing/2014/main" id="{C8D2811C-5C1A-4DB2-10A7-890D709CBB8D}"/>
                </a:ext>
              </a:extLst>
            </p:cNvPr>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0" name="Freeform 39">
              <a:extLst>
                <a:ext uri="{FF2B5EF4-FFF2-40B4-BE49-F238E27FC236}">
                  <a16:creationId xmlns:a16="http://schemas.microsoft.com/office/drawing/2014/main" id="{66398FBB-FF4B-F069-0D72-276F7E187E38}"/>
                </a:ext>
              </a:extLst>
            </p:cNvPr>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1" name="Freeform 40">
              <a:extLst>
                <a:ext uri="{FF2B5EF4-FFF2-40B4-BE49-F238E27FC236}">
                  <a16:creationId xmlns:a16="http://schemas.microsoft.com/office/drawing/2014/main" id="{660A9FE7-80D8-E845-7066-7359986A3371}"/>
                </a:ext>
              </a:extLst>
            </p:cNvPr>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2" name="Freeform 41">
              <a:extLst>
                <a:ext uri="{FF2B5EF4-FFF2-40B4-BE49-F238E27FC236}">
                  <a16:creationId xmlns:a16="http://schemas.microsoft.com/office/drawing/2014/main" id="{64A01FFC-5D06-F5A4-969E-6F719B849D57}"/>
                </a:ext>
              </a:extLst>
            </p:cNvPr>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43" name="Freeform 42">
              <a:extLst>
                <a:ext uri="{FF2B5EF4-FFF2-40B4-BE49-F238E27FC236}">
                  <a16:creationId xmlns:a16="http://schemas.microsoft.com/office/drawing/2014/main" id="{9E61324A-9338-EAE1-8360-31CEE1D09A98}"/>
                </a:ext>
              </a:extLst>
            </p:cNvPr>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44" name="Freeform 43">
              <a:extLst>
                <a:ext uri="{FF2B5EF4-FFF2-40B4-BE49-F238E27FC236}">
                  <a16:creationId xmlns:a16="http://schemas.microsoft.com/office/drawing/2014/main" id="{D2212DBC-8909-F372-0541-4BE70A489D7B}"/>
                </a:ext>
              </a:extLst>
            </p:cNvPr>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45" name="Freeform 44">
              <a:extLst>
                <a:ext uri="{FF2B5EF4-FFF2-40B4-BE49-F238E27FC236}">
                  <a16:creationId xmlns:a16="http://schemas.microsoft.com/office/drawing/2014/main" id="{D3E7D42F-00CC-D5AE-29A8-8E20098BE5D5}"/>
                </a:ext>
              </a:extLst>
            </p:cNvPr>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6" name="Rectangle 45">
              <a:extLst>
                <a:ext uri="{FF2B5EF4-FFF2-40B4-BE49-F238E27FC236}">
                  <a16:creationId xmlns:a16="http://schemas.microsoft.com/office/drawing/2014/main" id="{955406B9-0084-F82F-063E-CC5DBCB1FCEA}"/>
                </a:ext>
              </a:extLst>
            </p:cNvPr>
            <p:cNvSpPr>
              <a:spLocks noChangeArrowheads="1"/>
            </p:cNvSpPr>
            <p:nvPr/>
          </p:nvSpPr>
          <p:spPr bwMode="auto">
            <a:xfrm>
              <a:off x="1228725" y="4662488"/>
              <a:ext cx="23813" cy="2181225"/>
            </a:xfrm>
            <a:prstGeom prst="rect">
              <a:avLst/>
            </a:prstGeom>
            <a:grpFill/>
            <a:ln>
              <a:noFill/>
            </a:ln>
          </p:spPr>
        </p:sp>
        <p:sp>
          <p:nvSpPr>
            <p:cNvPr id="47" name="Freeform 46">
              <a:extLst>
                <a:ext uri="{FF2B5EF4-FFF2-40B4-BE49-F238E27FC236}">
                  <a16:creationId xmlns:a16="http://schemas.microsoft.com/office/drawing/2014/main" id="{DA2743EC-9ED2-2C17-F934-B7E0D6CB62EA}"/>
                </a:ext>
              </a:extLst>
            </p:cNvPr>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48" name="Freeform 47">
              <a:extLst>
                <a:ext uri="{FF2B5EF4-FFF2-40B4-BE49-F238E27FC236}">
                  <a16:creationId xmlns:a16="http://schemas.microsoft.com/office/drawing/2014/main" id="{7F819C91-04A8-E312-669B-BD932A223062}"/>
                </a:ext>
              </a:extLst>
            </p:cNvPr>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9" name="Freeform 48">
              <a:extLst>
                <a:ext uri="{FF2B5EF4-FFF2-40B4-BE49-F238E27FC236}">
                  <a16:creationId xmlns:a16="http://schemas.microsoft.com/office/drawing/2014/main" id="{82E4C2F1-37A9-4A04-E579-C11BF399FB0A}"/>
                </a:ext>
              </a:extLst>
            </p:cNvPr>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0" name="Freeform 49">
              <a:extLst>
                <a:ext uri="{FF2B5EF4-FFF2-40B4-BE49-F238E27FC236}">
                  <a16:creationId xmlns:a16="http://schemas.microsoft.com/office/drawing/2014/main" id="{B3A83043-CD36-4364-3B48-A176043E4FF0}"/>
                </a:ext>
              </a:extLst>
            </p:cNvPr>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1" name="Freeform 50">
              <a:extLst>
                <a:ext uri="{FF2B5EF4-FFF2-40B4-BE49-F238E27FC236}">
                  <a16:creationId xmlns:a16="http://schemas.microsoft.com/office/drawing/2014/main" id="{BDB3426D-73D9-0341-C655-00EB4C85EC4F}"/>
                </a:ext>
              </a:extLst>
            </p:cNvPr>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2" name="Freeform 51">
              <a:extLst>
                <a:ext uri="{FF2B5EF4-FFF2-40B4-BE49-F238E27FC236}">
                  <a16:creationId xmlns:a16="http://schemas.microsoft.com/office/drawing/2014/main" id="{7EFCDF22-C146-7D82-571A-71491F454640}"/>
                </a:ext>
              </a:extLst>
            </p:cNvPr>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3" name="Freeform 52">
              <a:extLst>
                <a:ext uri="{FF2B5EF4-FFF2-40B4-BE49-F238E27FC236}">
                  <a16:creationId xmlns:a16="http://schemas.microsoft.com/office/drawing/2014/main" id="{851BE398-C308-43EE-6E67-57E8EEA79921}"/>
                </a:ext>
              </a:extLst>
            </p:cNvPr>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54" name="Freeform 53">
              <a:extLst>
                <a:ext uri="{FF2B5EF4-FFF2-40B4-BE49-F238E27FC236}">
                  <a16:creationId xmlns:a16="http://schemas.microsoft.com/office/drawing/2014/main" id="{D79A5B95-1FDA-8BEB-87EF-E30EAB0AA9F4}"/>
                </a:ext>
              </a:extLst>
            </p:cNvPr>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55" name="Freeform 54">
              <a:extLst>
                <a:ext uri="{FF2B5EF4-FFF2-40B4-BE49-F238E27FC236}">
                  <a16:creationId xmlns:a16="http://schemas.microsoft.com/office/drawing/2014/main" id="{2D65CF04-69BC-4113-C96A-B8634D9F2B7E}"/>
                </a:ext>
              </a:extLst>
            </p:cNvPr>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56" name="Freeform 55">
              <a:extLst>
                <a:ext uri="{FF2B5EF4-FFF2-40B4-BE49-F238E27FC236}">
                  <a16:creationId xmlns:a16="http://schemas.microsoft.com/office/drawing/2014/main" id="{4EE4CBCF-31A3-F677-F690-18122606501F}"/>
                </a:ext>
              </a:extLst>
            </p:cNvPr>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57" name="Freeform 56">
              <a:extLst>
                <a:ext uri="{FF2B5EF4-FFF2-40B4-BE49-F238E27FC236}">
                  <a16:creationId xmlns:a16="http://schemas.microsoft.com/office/drawing/2014/main" id="{1C936067-316C-52CC-4E13-65F4753CD412}"/>
                </a:ext>
              </a:extLst>
            </p:cNvPr>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58" name="Freeform 57">
              <a:extLst>
                <a:ext uri="{FF2B5EF4-FFF2-40B4-BE49-F238E27FC236}">
                  <a16:creationId xmlns:a16="http://schemas.microsoft.com/office/drawing/2014/main" id="{AC321BF0-B1BB-08C0-B845-43FA1A72195D}"/>
                </a:ext>
              </a:extLst>
            </p:cNvPr>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59" name="Freeform 58">
              <a:extLst>
                <a:ext uri="{FF2B5EF4-FFF2-40B4-BE49-F238E27FC236}">
                  <a16:creationId xmlns:a16="http://schemas.microsoft.com/office/drawing/2014/main" id="{CCE3FF0E-C417-D73F-AC6C-D7222A573AD1}"/>
                </a:ext>
              </a:extLst>
            </p:cNvPr>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p:nvPr>
        </p:nvSpPr>
        <p:spPr>
          <a:xfrm>
            <a:off x="2533651" y="1122363"/>
            <a:ext cx="8791575" cy="2387600"/>
          </a:xfrm>
        </p:spPr>
        <p:txBody>
          <a:bodyPr anchor="b"/>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2533651"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60" name="Date Placeholder 3">
            <a:extLst>
              <a:ext uri="{FF2B5EF4-FFF2-40B4-BE49-F238E27FC236}">
                <a16:creationId xmlns:a16="http://schemas.microsoft.com/office/drawing/2014/main" id="{0AAF3154-94D7-2B40-2DEE-BB5AEE5B547B}"/>
              </a:ext>
            </a:extLst>
          </p:cNvPr>
          <p:cNvSpPr>
            <a:spLocks noGrp="1"/>
          </p:cNvSpPr>
          <p:nvPr>
            <p:ph type="dt" sz="half" idx="10"/>
          </p:nvPr>
        </p:nvSpPr>
        <p:spPr>
          <a:xfrm>
            <a:off x="7734300" y="5410201"/>
            <a:ext cx="2743200" cy="365125"/>
          </a:xfrm>
        </p:spPr>
        <p:txBody>
          <a:bodyPr/>
          <a:lstStyle>
            <a:lvl1pPr>
              <a:defRPr/>
            </a:lvl1pPr>
          </a:lstStyle>
          <a:p>
            <a:pPr>
              <a:defRPr/>
            </a:pPr>
            <a:endParaRPr lang="fr-CA" altLang="fr-FR"/>
          </a:p>
        </p:txBody>
      </p:sp>
      <p:sp>
        <p:nvSpPr>
          <p:cNvPr id="61" name="Footer Placeholder 4">
            <a:extLst>
              <a:ext uri="{FF2B5EF4-FFF2-40B4-BE49-F238E27FC236}">
                <a16:creationId xmlns:a16="http://schemas.microsoft.com/office/drawing/2014/main" id="{47A0A58D-FEF2-E14F-4379-2D441112C156}"/>
              </a:ext>
            </a:extLst>
          </p:cNvPr>
          <p:cNvSpPr>
            <a:spLocks noGrp="1"/>
          </p:cNvSpPr>
          <p:nvPr>
            <p:ph type="ftr" sz="quarter" idx="11"/>
          </p:nvPr>
        </p:nvSpPr>
        <p:spPr>
          <a:xfrm>
            <a:off x="2533652" y="5410201"/>
            <a:ext cx="5124449" cy="365125"/>
          </a:xfrm>
        </p:spPr>
        <p:txBody>
          <a:bodyPr/>
          <a:lstStyle>
            <a:lvl1pPr>
              <a:defRPr/>
            </a:lvl1pPr>
          </a:lstStyle>
          <a:p>
            <a:pPr>
              <a:defRPr/>
            </a:pPr>
            <a:endParaRPr lang="fr-CA" altLang="fr-FR"/>
          </a:p>
        </p:txBody>
      </p:sp>
      <p:sp>
        <p:nvSpPr>
          <p:cNvPr id="62" name="Slide Number Placeholder 5">
            <a:extLst>
              <a:ext uri="{FF2B5EF4-FFF2-40B4-BE49-F238E27FC236}">
                <a16:creationId xmlns:a16="http://schemas.microsoft.com/office/drawing/2014/main" id="{F1055561-B934-B135-31CE-3301192D2277}"/>
              </a:ext>
            </a:extLst>
          </p:cNvPr>
          <p:cNvSpPr>
            <a:spLocks noGrp="1"/>
          </p:cNvSpPr>
          <p:nvPr>
            <p:ph type="sldNum" sz="quarter" idx="12"/>
          </p:nvPr>
        </p:nvSpPr>
        <p:spPr>
          <a:xfrm>
            <a:off x="10553700" y="5410201"/>
            <a:ext cx="772584" cy="365125"/>
          </a:xfrm>
        </p:spPr>
        <p:txBody>
          <a:bodyPr/>
          <a:lstStyle>
            <a:lvl1pPr>
              <a:defRPr/>
            </a:lvl1pPr>
          </a:lstStyle>
          <a:p>
            <a:pPr>
              <a:defRPr/>
            </a:pPr>
            <a:fld id="{459D4F2E-8CEE-4D8D-8311-2B3ECE9DB7F6}" type="slidenum">
              <a:rPr lang="fr-CA" altLang="fr-FR"/>
              <a:pPr>
                <a:defRPr/>
              </a:pPr>
              <a:t>‹N°›</a:t>
            </a:fld>
            <a:endParaRPr lang="fr-CA" altLang="fr-FR"/>
          </a:p>
        </p:txBody>
      </p:sp>
    </p:spTree>
    <p:extLst>
      <p:ext uri="{BB962C8B-B14F-4D97-AF65-F5344CB8AC3E}">
        <p14:creationId xmlns:p14="http://schemas.microsoft.com/office/powerpoint/2010/main" val="53026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6"/>
            <a:ext cx="9912355" cy="819355"/>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5"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3200"/>
            </a:lvl1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A64D11DB-B073-C898-ABEE-B5283069236C}"/>
              </a:ext>
            </a:extLst>
          </p:cNvPr>
          <p:cNvSpPr>
            <a:spLocks noGrp="1"/>
          </p:cNvSpPr>
          <p:nvPr>
            <p:ph type="dt" sz="half" idx="10"/>
          </p:nvPr>
        </p:nvSpPr>
        <p:spPr/>
        <p:txBody>
          <a:bodyPr/>
          <a:lstStyle>
            <a:lvl1pPr>
              <a:defRPr/>
            </a:lvl1pPr>
          </a:lstStyle>
          <a:p>
            <a:pPr>
              <a:defRPr/>
            </a:pPr>
            <a:endParaRPr lang="fr-CA" altLang="fr-FR"/>
          </a:p>
        </p:txBody>
      </p:sp>
      <p:sp>
        <p:nvSpPr>
          <p:cNvPr id="6" name="Footer Placeholder 4">
            <a:extLst>
              <a:ext uri="{FF2B5EF4-FFF2-40B4-BE49-F238E27FC236}">
                <a16:creationId xmlns:a16="http://schemas.microsoft.com/office/drawing/2014/main" id="{87E50F8E-BBA3-F76E-F2B7-887C28816F46}"/>
              </a:ext>
            </a:extLst>
          </p:cNvPr>
          <p:cNvSpPr>
            <a:spLocks noGrp="1"/>
          </p:cNvSpPr>
          <p:nvPr>
            <p:ph type="ftr" sz="quarter" idx="11"/>
          </p:nvPr>
        </p:nvSpPr>
        <p:spPr/>
        <p:txBody>
          <a:bodyPr/>
          <a:lstStyle>
            <a:lvl1pPr>
              <a:defRPr/>
            </a:lvl1pPr>
          </a:lstStyle>
          <a:p>
            <a:pPr>
              <a:defRPr/>
            </a:pPr>
            <a:endParaRPr lang="fr-CA" altLang="fr-FR"/>
          </a:p>
        </p:txBody>
      </p:sp>
      <p:sp>
        <p:nvSpPr>
          <p:cNvPr id="7" name="Slide Number Placeholder 5">
            <a:extLst>
              <a:ext uri="{FF2B5EF4-FFF2-40B4-BE49-F238E27FC236}">
                <a16:creationId xmlns:a16="http://schemas.microsoft.com/office/drawing/2014/main" id="{70E8E5A0-8A0D-C36B-70A5-EEE241028304}"/>
              </a:ext>
            </a:extLst>
          </p:cNvPr>
          <p:cNvSpPr>
            <a:spLocks noGrp="1"/>
          </p:cNvSpPr>
          <p:nvPr>
            <p:ph type="sldNum" sz="quarter" idx="12"/>
          </p:nvPr>
        </p:nvSpPr>
        <p:spPr/>
        <p:txBody>
          <a:bodyPr/>
          <a:lstStyle>
            <a:lvl1pPr>
              <a:defRPr/>
            </a:lvl1pPr>
          </a:lstStyle>
          <a:p>
            <a:pPr>
              <a:defRPr/>
            </a:pPr>
            <a:fld id="{74E01F75-09CE-41AA-9FB5-265423FC4488}" type="slidenum">
              <a:rPr lang="fr-CA" altLang="fr-FR"/>
              <a:pPr>
                <a:defRPr/>
              </a:pPr>
              <a:t>‹N°›</a:t>
            </a:fld>
            <a:endParaRPr lang="fr-CA" altLang="fr-FR"/>
          </a:p>
        </p:txBody>
      </p:sp>
    </p:spTree>
    <p:extLst>
      <p:ext uri="{BB962C8B-B14F-4D97-AF65-F5344CB8AC3E}">
        <p14:creationId xmlns:p14="http://schemas.microsoft.com/office/powerpoint/2010/main" val="285540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1" y="4419601"/>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3" name="Date Placeholder 3">
            <a:extLst>
              <a:ext uri="{FF2B5EF4-FFF2-40B4-BE49-F238E27FC236}">
                <a16:creationId xmlns:a16="http://schemas.microsoft.com/office/drawing/2014/main" id="{591AA0FD-4F68-2A34-EE3E-122971C3C8ED}"/>
              </a:ext>
            </a:extLst>
          </p:cNvPr>
          <p:cNvSpPr>
            <a:spLocks noGrp="1"/>
          </p:cNvSpPr>
          <p:nvPr>
            <p:ph type="dt" sz="half" idx="10"/>
          </p:nvPr>
        </p:nvSpPr>
        <p:spPr/>
        <p:txBody>
          <a:bodyPr/>
          <a:lstStyle>
            <a:lvl1pPr>
              <a:defRPr/>
            </a:lvl1pPr>
          </a:lstStyle>
          <a:p>
            <a:pPr>
              <a:defRPr/>
            </a:pPr>
            <a:endParaRPr lang="fr-CA" altLang="fr-FR"/>
          </a:p>
        </p:txBody>
      </p:sp>
      <p:sp>
        <p:nvSpPr>
          <p:cNvPr id="5" name="Footer Placeholder 4">
            <a:extLst>
              <a:ext uri="{FF2B5EF4-FFF2-40B4-BE49-F238E27FC236}">
                <a16:creationId xmlns:a16="http://schemas.microsoft.com/office/drawing/2014/main" id="{18E01924-795E-B6CB-AFD5-D6A89921C555}"/>
              </a:ext>
            </a:extLst>
          </p:cNvPr>
          <p:cNvSpPr>
            <a:spLocks noGrp="1"/>
          </p:cNvSpPr>
          <p:nvPr>
            <p:ph type="ftr" sz="quarter" idx="11"/>
          </p:nvPr>
        </p:nvSpPr>
        <p:spPr/>
        <p:txBody>
          <a:bodyPr/>
          <a:lstStyle>
            <a:lvl1pPr>
              <a:defRPr/>
            </a:lvl1pPr>
          </a:lstStyle>
          <a:p>
            <a:pPr>
              <a:defRPr/>
            </a:pPr>
            <a:endParaRPr lang="fr-CA" altLang="fr-FR"/>
          </a:p>
        </p:txBody>
      </p:sp>
      <p:sp>
        <p:nvSpPr>
          <p:cNvPr id="6" name="Slide Number Placeholder 5">
            <a:extLst>
              <a:ext uri="{FF2B5EF4-FFF2-40B4-BE49-F238E27FC236}">
                <a16:creationId xmlns:a16="http://schemas.microsoft.com/office/drawing/2014/main" id="{160EF8FC-0B01-3297-4E6B-B9AF9EBF909A}"/>
              </a:ext>
            </a:extLst>
          </p:cNvPr>
          <p:cNvSpPr>
            <a:spLocks noGrp="1"/>
          </p:cNvSpPr>
          <p:nvPr>
            <p:ph type="sldNum" sz="quarter" idx="12"/>
          </p:nvPr>
        </p:nvSpPr>
        <p:spPr/>
        <p:txBody>
          <a:bodyPr/>
          <a:lstStyle>
            <a:lvl1pPr>
              <a:defRPr/>
            </a:lvl1pPr>
          </a:lstStyle>
          <a:p>
            <a:pPr>
              <a:defRPr/>
            </a:pPr>
            <a:fld id="{01FE59E3-2599-435C-9C27-ED0697BED6F6}" type="slidenum">
              <a:rPr lang="fr-CA" altLang="fr-FR"/>
              <a:pPr>
                <a:defRPr/>
              </a:pPr>
              <a:t>‹N°›</a:t>
            </a:fld>
            <a:endParaRPr lang="fr-CA" altLang="fr-FR"/>
          </a:p>
        </p:txBody>
      </p:sp>
    </p:spTree>
    <p:extLst>
      <p:ext uri="{BB962C8B-B14F-4D97-AF65-F5344CB8AC3E}">
        <p14:creationId xmlns:p14="http://schemas.microsoft.com/office/powerpoint/2010/main" val="3711975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3" name="TextBox 51">
            <a:extLst>
              <a:ext uri="{FF2B5EF4-FFF2-40B4-BE49-F238E27FC236}">
                <a16:creationId xmlns:a16="http://schemas.microsoft.com/office/drawing/2014/main" id="{CAD9FEDD-E231-8C5A-3610-CDCE369FE2E0}"/>
              </a:ext>
            </a:extLst>
          </p:cNvPr>
          <p:cNvSpPr txBox="1"/>
          <p:nvPr/>
        </p:nvSpPr>
        <p:spPr>
          <a:xfrm>
            <a:off x="929217" y="719138"/>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rPr>
              <a:t>“</a:t>
            </a:r>
          </a:p>
        </p:txBody>
      </p:sp>
      <p:sp>
        <p:nvSpPr>
          <p:cNvPr id="5" name="TextBox 52">
            <a:extLst>
              <a:ext uri="{FF2B5EF4-FFF2-40B4-BE49-F238E27FC236}">
                <a16:creationId xmlns:a16="http://schemas.microsoft.com/office/drawing/2014/main" id="{3E794DD8-80B3-439B-B358-2C8FD125E6AA}"/>
              </a:ext>
            </a:extLst>
          </p:cNvPr>
          <p:cNvSpPr txBox="1"/>
          <p:nvPr/>
        </p:nvSpPr>
        <p:spPr>
          <a:xfrm>
            <a:off x="10422467" y="27654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rPr>
              <a:t>”</a:t>
            </a:r>
          </a:p>
        </p:txBody>
      </p:sp>
      <p:sp>
        <p:nvSpPr>
          <p:cNvPr id="2" name="Title 1"/>
          <p:cNvSpPr>
            <a:spLocks noGrp="1"/>
          </p:cNvSpPr>
          <p:nvPr>
            <p:ph type="title"/>
          </p:nvPr>
        </p:nvSpPr>
        <p:spPr>
          <a:xfrm>
            <a:off x="1446212" y="609601"/>
            <a:ext cx="9302752" cy="2748429"/>
          </a:xfrm>
        </p:spPr>
        <p:txBody>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5" y="3365557"/>
            <a:ext cx="875229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141411" y="4309919"/>
            <a:ext cx="9906003"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Date Placeholder 4">
            <a:extLst>
              <a:ext uri="{FF2B5EF4-FFF2-40B4-BE49-F238E27FC236}">
                <a16:creationId xmlns:a16="http://schemas.microsoft.com/office/drawing/2014/main" id="{28F681D9-4A31-F706-97C8-B44C41F0CEC5}"/>
              </a:ext>
            </a:extLst>
          </p:cNvPr>
          <p:cNvSpPr>
            <a:spLocks noGrp="1"/>
          </p:cNvSpPr>
          <p:nvPr>
            <p:ph type="dt" sz="half" idx="14"/>
          </p:nvPr>
        </p:nvSpPr>
        <p:spPr/>
        <p:txBody>
          <a:bodyPr/>
          <a:lstStyle>
            <a:lvl1pPr>
              <a:defRPr/>
            </a:lvl1pPr>
          </a:lstStyle>
          <a:p>
            <a:pPr>
              <a:defRPr/>
            </a:pPr>
            <a:endParaRPr lang="fr-CA" altLang="fr-FR"/>
          </a:p>
        </p:txBody>
      </p:sp>
      <p:sp>
        <p:nvSpPr>
          <p:cNvPr id="7" name="Footer Placeholder 5">
            <a:extLst>
              <a:ext uri="{FF2B5EF4-FFF2-40B4-BE49-F238E27FC236}">
                <a16:creationId xmlns:a16="http://schemas.microsoft.com/office/drawing/2014/main" id="{68BC425C-DF7E-3540-9EAB-205EDC690C79}"/>
              </a:ext>
            </a:extLst>
          </p:cNvPr>
          <p:cNvSpPr>
            <a:spLocks noGrp="1"/>
          </p:cNvSpPr>
          <p:nvPr>
            <p:ph type="ftr" sz="quarter" idx="15"/>
          </p:nvPr>
        </p:nvSpPr>
        <p:spPr/>
        <p:txBody>
          <a:bodyPr/>
          <a:lstStyle>
            <a:lvl1pPr>
              <a:defRPr/>
            </a:lvl1pPr>
          </a:lstStyle>
          <a:p>
            <a:pPr>
              <a:defRPr/>
            </a:pPr>
            <a:endParaRPr lang="fr-CA" altLang="fr-FR"/>
          </a:p>
        </p:txBody>
      </p:sp>
      <p:sp>
        <p:nvSpPr>
          <p:cNvPr id="8" name="Slide Number Placeholder 6">
            <a:extLst>
              <a:ext uri="{FF2B5EF4-FFF2-40B4-BE49-F238E27FC236}">
                <a16:creationId xmlns:a16="http://schemas.microsoft.com/office/drawing/2014/main" id="{BD75D65E-EB6F-E544-61A4-E1E2D7809DA2}"/>
              </a:ext>
            </a:extLst>
          </p:cNvPr>
          <p:cNvSpPr>
            <a:spLocks noGrp="1"/>
          </p:cNvSpPr>
          <p:nvPr>
            <p:ph type="sldNum" sz="quarter" idx="16"/>
          </p:nvPr>
        </p:nvSpPr>
        <p:spPr/>
        <p:txBody>
          <a:bodyPr/>
          <a:lstStyle>
            <a:lvl1pPr>
              <a:defRPr/>
            </a:lvl1pPr>
          </a:lstStyle>
          <a:p>
            <a:pPr>
              <a:defRPr/>
            </a:pPr>
            <a:fld id="{6A28B94A-A70A-481C-AB3F-5B151BFCD693}" type="slidenum">
              <a:rPr lang="fr-CA" altLang="fr-FR"/>
              <a:pPr>
                <a:defRPr/>
              </a:pPr>
              <a:t>‹N°›</a:t>
            </a:fld>
            <a:endParaRPr lang="fr-CA" altLang="fr-FR"/>
          </a:p>
        </p:txBody>
      </p:sp>
    </p:spTree>
    <p:extLst>
      <p:ext uri="{BB962C8B-B14F-4D97-AF65-F5344CB8AC3E}">
        <p14:creationId xmlns:p14="http://schemas.microsoft.com/office/powerpoint/2010/main" val="2961878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2134043"/>
            <a:ext cx="9906001" cy="2511835"/>
          </a:xfrm>
        </p:spPr>
        <p:txBody>
          <a:bodyPr anchor="b"/>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5" y="4657655"/>
            <a:ext cx="9904505" cy="11406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3" name="Date Placeholder 3">
            <a:extLst>
              <a:ext uri="{FF2B5EF4-FFF2-40B4-BE49-F238E27FC236}">
                <a16:creationId xmlns:a16="http://schemas.microsoft.com/office/drawing/2014/main" id="{B1DECD29-2676-1331-D2B3-BCBA8ABF1BB8}"/>
              </a:ext>
            </a:extLst>
          </p:cNvPr>
          <p:cNvSpPr>
            <a:spLocks noGrp="1"/>
          </p:cNvSpPr>
          <p:nvPr>
            <p:ph type="dt" sz="half" idx="10"/>
          </p:nvPr>
        </p:nvSpPr>
        <p:spPr/>
        <p:txBody>
          <a:bodyPr/>
          <a:lstStyle>
            <a:lvl1pPr>
              <a:defRPr/>
            </a:lvl1pPr>
          </a:lstStyle>
          <a:p>
            <a:pPr>
              <a:defRPr/>
            </a:pPr>
            <a:endParaRPr lang="fr-CA" altLang="fr-FR"/>
          </a:p>
        </p:txBody>
      </p:sp>
      <p:sp>
        <p:nvSpPr>
          <p:cNvPr id="5" name="Footer Placeholder 4">
            <a:extLst>
              <a:ext uri="{FF2B5EF4-FFF2-40B4-BE49-F238E27FC236}">
                <a16:creationId xmlns:a16="http://schemas.microsoft.com/office/drawing/2014/main" id="{2B133F49-857B-11A6-B70F-EDA14140B81A}"/>
              </a:ext>
            </a:extLst>
          </p:cNvPr>
          <p:cNvSpPr>
            <a:spLocks noGrp="1"/>
          </p:cNvSpPr>
          <p:nvPr>
            <p:ph type="ftr" sz="quarter" idx="11"/>
          </p:nvPr>
        </p:nvSpPr>
        <p:spPr/>
        <p:txBody>
          <a:bodyPr/>
          <a:lstStyle>
            <a:lvl1pPr>
              <a:defRPr/>
            </a:lvl1pPr>
          </a:lstStyle>
          <a:p>
            <a:pPr>
              <a:defRPr/>
            </a:pPr>
            <a:endParaRPr lang="fr-CA" altLang="fr-FR"/>
          </a:p>
        </p:txBody>
      </p:sp>
      <p:sp>
        <p:nvSpPr>
          <p:cNvPr id="6" name="Slide Number Placeholder 5">
            <a:extLst>
              <a:ext uri="{FF2B5EF4-FFF2-40B4-BE49-F238E27FC236}">
                <a16:creationId xmlns:a16="http://schemas.microsoft.com/office/drawing/2014/main" id="{3B04A70A-FE9C-78C0-045A-CCA4164A5FF4}"/>
              </a:ext>
            </a:extLst>
          </p:cNvPr>
          <p:cNvSpPr>
            <a:spLocks noGrp="1"/>
          </p:cNvSpPr>
          <p:nvPr>
            <p:ph type="sldNum" sz="quarter" idx="12"/>
          </p:nvPr>
        </p:nvSpPr>
        <p:spPr/>
        <p:txBody>
          <a:bodyPr/>
          <a:lstStyle>
            <a:lvl1pPr>
              <a:defRPr/>
            </a:lvl1pPr>
          </a:lstStyle>
          <a:p>
            <a:pPr>
              <a:defRPr/>
            </a:pPr>
            <a:fld id="{9823CD36-3FC7-448D-8EBB-3E2F8F7F6037}" type="slidenum">
              <a:rPr lang="fr-CA" altLang="fr-FR"/>
              <a:pPr>
                <a:defRPr/>
              </a:pPr>
              <a:t>‹N°›</a:t>
            </a:fld>
            <a:endParaRPr lang="fr-CA" altLang="fr-FR"/>
          </a:p>
        </p:txBody>
      </p:sp>
    </p:spTree>
    <p:extLst>
      <p:ext uri="{BB962C8B-B14F-4D97-AF65-F5344CB8AC3E}">
        <p14:creationId xmlns:p14="http://schemas.microsoft.com/office/powerpoint/2010/main" val="148657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1141412" y="3360263"/>
            <a:ext cx="3195243"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514768" y="2677635"/>
            <a:ext cx="3184385"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514767" y="3363435"/>
            <a:ext cx="3185277"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852443" y="3360263"/>
            <a:ext cx="3194968"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 name="Date Placeholder 3">
            <a:extLst>
              <a:ext uri="{FF2B5EF4-FFF2-40B4-BE49-F238E27FC236}">
                <a16:creationId xmlns:a16="http://schemas.microsoft.com/office/drawing/2014/main" id="{760BDC66-E958-3004-4EAB-4F427BF3D022}"/>
              </a:ext>
            </a:extLst>
          </p:cNvPr>
          <p:cNvSpPr>
            <a:spLocks noGrp="1"/>
          </p:cNvSpPr>
          <p:nvPr>
            <p:ph type="dt" sz="half" idx="18"/>
          </p:nvPr>
        </p:nvSpPr>
        <p:spPr/>
        <p:txBody>
          <a:bodyPr/>
          <a:lstStyle>
            <a:lvl1pPr>
              <a:defRPr/>
            </a:lvl1pPr>
          </a:lstStyle>
          <a:p>
            <a:pPr>
              <a:defRPr/>
            </a:pPr>
            <a:endParaRPr lang="fr-CA" altLang="fr-FR"/>
          </a:p>
        </p:txBody>
      </p:sp>
      <p:sp>
        <p:nvSpPr>
          <p:cNvPr id="3" name="Footer Placeholder 4">
            <a:extLst>
              <a:ext uri="{FF2B5EF4-FFF2-40B4-BE49-F238E27FC236}">
                <a16:creationId xmlns:a16="http://schemas.microsoft.com/office/drawing/2014/main" id="{62C13A3E-3464-6FEB-D509-C0C51C78EE55}"/>
              </a:ext>
            </a:extLst>
          </p:cNvPr>
          <p:cNvSpPr>
            <a:spLocks noGrp="1"/>
          </p:cNvSpPr>
          <p:nvPr>
            <p:ph type="ftr" sz="quarter" idx="19"/>
          </p:nvPr>
        </p:nvSpPr>
        <p:spPr/>
        <p:txBody>
          <a:bodyPr/>
          <a:lstStyle>
            <a:lvl1pPr>
              <a:defRPr/>
            </a:lvl1pPr>
          </a:lstStyle>
          <a:p>
            <a:pPr>
              <a:defRPr/>
            </a:pPr>
            <a:endParaRPr lang="fr-CA" altLang="fr-FR"/>
          </a:p>
        </p:txBody>
      </p:sp>
      <p:sp>
        <p:nvSpPr>
          <p:cNvPr id="4" name="Slide Number Placeholder 5">
            <a:extLst>
              <a:ext uri="{FF2B5EF4-FFF2-40B4-BE49-F238E27FC236}">
                <a16:creationId xmlns:a16="http://schemas.microsoft.com/office/drawing/2014/main" id="{E7CCB93B-92F2-DE97-3C11-F0CE4106F3E6}"/>
              </a:ext>
            </a:extLst>
          </p:cNvPr>
          <p:cNvSpPr>
            <a:spLocks noGrp="1"/>
          </p:cNvSpPr>
          <p:nvPr>
            <p:ph type="sldNum" sz="quarter" idx="20"/>
          </p:nvPr>
        </p:nvSpPr>
        <p:spPr/>
        <p:txBody>
          <a:bodyPr/>
          <a:lstStyle>
            <a:lvl1pPr>
              <a:defRPr/>
            </a:lvl1pPr>
          </a:lstStyle>
          <a:p>
            <a:pPr>
              <a:defRPr/>
            </a:pPr>
            <a:fld id="{D9BFAF16-CE48-4506-8B3E-2BBE28FF6856}" type="slidenum">
              <a:rPr lang="fr-CA" altLang="fr-FR"/>
              <a:pPr>
                <a:defRPr/>
              </a:pPr>
              <a:t>‹N°›</a:t>
            </a:fld>
            <a:endParaRPr lang="fr-CA" altLang="fr-FR"/>
          </a:p>
        </p:txBody>
      </p:sp>
    </p:spTree>
    <p:extLst>
      <p:ext uri="{BB962C8B-B14F-4D97-AF65-F5344CB8AC3E}">
        <p14:creationId xmlns:p14="http://schemas.microsoft.com/office/powerpoint/2010/main" val="857665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3"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1800" dirty="0"/>
            </a:lvl1pPr>
          </a:lstStyle>
          <a:p>
            <a:pPr lvl="0"/>
            <a:r>
              <a:rPr lang="fr-FR" noProof="0"/>
              <a:t>Cliquez sur l'icône pour ajouter une image</a:t>
            </a:r>
            <a:endParaRPr lang="en-US" noProof="0" dirty="0"/>
          </a:p>
        </p:txBody>
      </p:sp>
      <p:sp>
        <p:nvSpPr>
          <p:cNvPr id="21" name="Text Placeholder 3"/>
          <p:cNvSpPr>
            <a:spLocks noGrp="1"/>
          </p:cNvSpPr>
          <p:nvPr>
            <p:ph type="body" sz="half" idx="18"/>
          </p:nvPr>
        </p:nvSpPr>
        <p:spPr>
          <a:xfrm>
            <a:off x="1141413" y="4980860"/>
            <a:ext cx="3195240" cy="81784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89054"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1800" dirty="0"/>
            </a:lvl1pPr>
          </a:lstStyle>
          <a:p>
            <a:pPr lvl="0"/>
            <a:r>
              <a:rPr lang="fr-FR" noProof="0"/>
              <a:t>Cliquez sur l'icône pour ajouter une image</a:t>
            </a:r>
            <a:endParaRPr lang="en-US" noProof="0" dirty="0"/>
          </a:p>
        </p:txBody>
      </p:sp>
      <p:sp>
        <p:nvSpPr>
          <p:cNvPr id="24" name="Text Placeholder 3"/>
          <p:cNvSpPr>
            <a:spLocks noGrp="1"/>
          </p:cNvSpPr>
          <p:nvPr>
            <p:ph type="body" sz="half" idx="19"/>
          </p:nvPr>
        </p:nvSpPr>
        <p:spPr>
          <a:xfrm>
            <a:off x="4487593" y="4980857"/>
            <a:ext cx="3200400" cy="81034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852568"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852444"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1800" dirty="0"/>
            </a:lvl1pPr>
          </a:lstStyle>
          <a:p>
            <a:pPr lvl="0"/>
            <a:r>
              <a:rPr lang="fr-FR" noProof="0"/>
              <a:t>Cliquez sur l'icône pour ajouter une image</a:t>
            </a:r>
            <a:endParaRPr lang="en-US" noProof="0" dirty="0"/>
          </a:p>
        </p:txBody>
      </p:sp>
      <p:sp>
        <p:nvSpPr>
          <p:cNvPr id="27" name="Text Placeholder 3"/>
          <p:cNvSpPr>
            <a:spLocks noGrp="1"/>
          </p:cNvSpPr>
          <p:nvPr>
            <p:ph type="body" sz="half" idx="20"/>
          </p:nvPr>
        </p:nvSpPr>
        <p:spPr>
          <a:xfrm>
            <a:off x="7852443" y="4980856"/>
            <a:ext cx="3194968" cy="81034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 name="Date Placeholder 2">
            <a:extLst>
              <a:ext uri="{FF2B5EF4-FFF2-40B4-BE49-F238E27FC236}">
                <a16:creationId xmlns:a16="http://schemas.microsoft.com/office/drawing/2014/main" id="{A5DA6541-436A-6873-DC50-9D9365D6B245}"/>
              </a:ext>
            </a:extLst>
          </p:cNvPr>
          <p:cNvSpPr>
            <a:spLocks noGrp="1"/>
          </p:cNvSpPr>
          <p:nvPr>
            <p:ph type="dt" sz="half" idx="23"/>
          </p:nvPr>
        </p:nvSpPr>
        <p:spPr/>
        <p:txBody>
          <a:bodyPr/>
          <a:lstStyle>
            <a:lvl1pPr>
              <a:defRPr/>
            </a:lvl1pPr>
          </a:lstStyle>
          <a:p>
            <a:pPr>
              <a:defRPr/>
            </a:pPr>
            <a:endParaRPr lang="fr-CA" altLang="fr-FR"/>
          </a:p>
        </p:txBody>
      </p:sp>
      <p:sp>
        <p:nvSpPr>
          <p:cNvPr id="3" name="Footer Placeholder 3">
            <a:extLst>
              <a:ext uri="{FF2B5EF4-FFF2-40B4-BE49-F238E27FC236}">
                <a16:creationId xmlns:a16="http://schemas.microsoft.com/office/drawing/2014/main" id="{551BD1B2-3981-19D2-BA8B-42E4A8A3563D}"/>
              </a:ext>
            </a:extLst>
          </p:cNvPr>
          <p:cNvSpPr>
            <a:spLocks noGrp="1"/>
          </p:cNvSpPr>
          <p:nvPr>
            <p:ph type="ftr" sz="quarter" idx="24"/>
          </p:nvPr>
        </p:nvSpPr>
        <p:spPr/>
        <p:txBody>
          <a:bodyPr/>
          <a:lstStyle>
            <a:lvl1pPr>
              <a:defRPr cap="all" baseline="0"/>
            </a:lvl1pPr>
          </a:lstStyle>
          <a:p>
            <a:pPr>
              <a:defRPr/>
            </a:pPr>
            <a:endParaRPr lang="fr-CA" altLang="fr-FR"/>
          </a:p>
        </p:txBody>
      </p:sp>
      <p:sp>
        <p:nvSpPr>
          <p:cNvPr id="4" name="Slide Number Placeholder 4">
            <a:extLst>
              <a:ext uri="{FF2B5EF4-FFF2-40B4-BE49-F238E27FC236}">
                <a16:creationId xmlns:a16="http://schemas.microsoft.com/office/drawing/2014/main" id="{A5C1D877-5527-B525-66B9-97114E3BE38B}"/>
              </a:ext>
            </a:extLst>
          </p:cNvPr>
          <p:cNvSpPr>
            <a:spLocks noGrp="1"/>
          </p:cNvSpPr>
          <p:nvPr>
            <p:ph type="sldNum" sz="quarter" idx="25"/>
          </p:nvPr>
        </p:nvSpPr>
        <p:spPr/>
        <p:txBody>
          <a:bodyPr/>
          <a:lstStyle>
            <a:lvl1pPr>
              <a:defRPr/>
            </a:lvl1pPr>
          </a:lstStyle>
          <a:p>
            <a:pPr>
              <a:defRPr/>
            </a:pPr>
            <a:fld id="{070E0C8E-A996-4BD7-B0D5-F681AFD11E86}" type="slidenum">
              <a:rPr lang="fr-CA" altLang="fr-FR"/>
              <a:pPr>
                <a:defRPr/>
              </a:pPr>
              <a:t>‹N°›</a:t>
            </a:fld>
            <a:endParaRPr lang="fr-CA" altLang="fr-FR"/>
          </a:p>
        </p:txBody>
      </p:sp>
    </p:spTree>
    <p:extLst>
      <p:ext uri="{BB962C8B-B14F-4D97-AF65-F5344CB8AC3E}">
        <p14:creationId xmlns:p14="http://schemas.microsoft.com/office/powerpoint/2010/main" val="1896944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2F1AC3CB-EF8F-97A9-0B2A-0FD3C8772328}"/>
              </a:ext>
            </a:extLst>
          </p:cNvPr>
          <p:cNvSpPr>
            <a:spLocks noGrp="1"/>
          </p:cNvSpPr>
          <p:nvPr>
            <p:ph type="dt" sz="half" idx="10"/>
          </p:nvPr>
        </p:nvSpPr>
        <p:spPr/>
        <p:txBody>
          <a:bodyPr/>
          <a:lstStyle>
            <a:lvl1pPr>
              <a:defRPr/>
            </a:lvl1pPr>
          </a:lstStyle>
          <a:p>
            <a:pPr>
              <a:defRPr/>
            </a:pPr>
            <a:endParaRPr lang="fr-CA" altLang="fr-FR"/>
          </a:p>
        </p:txBody>
      </p:sp>
      <p:sp>
        <p:nvSpPr>
          <p:cNvPr id="5" name="Footer Placeholder 4">
            <a:extLst>
              <a:ext uri="{FF2B5EF4-FFF2-40B4-BE49-F238E27FC236}">
                <a16:creationId xmlns:a16="http://schemas.microsoft.com/office/drawing/2014/main" id="{B1A4C3A8-C1BD-5230-0E29-9BA72E2CAE0E}"/>
              </a:ext>
            </a:extLst>
          </p:cNvPr>
          <p:cNvSpPr>
            <a:spLocks noGrp="1"/>
          </p:cNvSpPr>
          <p:nvPr>
            <p:ph type="ftr" sz="quarter" idx="11"/>
          </p:nvPr>
        </p:nvSpPr>
        <p:spPr/>
        <p:txBody>
          <a:bodyPr/>
          <a:lstStyle>
            <a:lvl1pPr>
              <a:defRPr/>
            </a:lvl1pPr>
          </a:lstStyle>
          <a:p>
            <a:pPr>
              <a:defRPr/>
            </a:pPr>
            <a:endParaRPr lang="fr-CA" altLang="fr-FR"/>
          </a:p>
        </p:txBody>
      </p:sp>
      <p:sp>
        <p:nvSpPr>
          <p:cNvPr id="6" name="Slide Number Placeholder 5">
            <a:extLst>
              <a:ext uri="{FF2B5EF4-FFF2-40B4-BE49-F238E27FC236}">
                <a16:creationId xmlns:a16="http://schemas.microsoft.com/office/drawing/2014/main" id="{7CA7D765-B005-FA0F-A91D-BB893DD1B295}"/>
              </a:ext>
            </a:extLst>
          </p:cNvPr>
          <p:cNvSpPr>
            <a:spLocks noGrp="1"/>
          </p:cNvSpPr>
          <p:nvPr>
            <p:ph type="sldNum" sz="quarter" idx="12"/>
          </p:nvPr>
        </p:nvSpPr>
        <p:spPr/>
        <p:txBody>
          <a:bodyPr/>
          <a:lstStyle>
            <a:lvl1pPr>
              <a:defRPr/>
            </a:lvl1pPr>
          </a:lstStyle>
          <a:p>
            <a:pPr>
              <a:defRPr/>
            </a:pPr>
            <a:fld id="{3505BAB7-8D9E-4124-86B3-9C1BC3C8463C}" type="slidenum">
              <a:rPr lang="fr-CA" altLang="fr-FR"/>
              <a:pPr>
                <a:defRPr/>
              </a:pPr>
              <a:t>‹N°›</a:t>
            </a:fld>
            <a:endParaRPr lang="fr-CA" altLang="fr-FR"/>
          </a:p>
        </p:txBody>
      </p:sp>
    </p:spTree>
    <p:extLst>
      <p:ext uri="{BB962C8B-B14F-4D97-AF65-F5344CB8AC3E}">
        <p14:creationId xmlns:p14="http://schemas.microsoft.com/office/powerpoint/2010/main" val="3403168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609601"/>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601"/>
            <a:ext cx="7748591" cy="51816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7489DF16-A0A5-B27D-9450-0321CD683029}"/>
              </a:ext>
            </a:extLst>
          </p:cNvPr>
          <p:cNvSpPr>
            <a:spLocks noGrp="1"/>
          </p:cNvSpPr>
          <p:nvPr>
            <p:ph type="dt" sz="half" idx="10"/>
          </p:nvPr>
        </p:nvSpPr>
        <p:spPr/>
        <p:txBody>
          <a:bodyPr/>
          <a:lstStyle>
            <a:lvl1pPr>
              <a:defRPr/>
            </a:lvl1pPr>
          </a:lstStyle>
          <a:p>
            <a:pPr>
              <a:defRPr/>
            </a:pPr>
            <a:endParaRPr lang="fr-CA" altLang="fr-FR"/>
          </a:p>
        </p:txBody>
      </p:sp>
      <p:sp>
        <p:nvSpPr>
          <p:cNvPr id="5" name="Footer Placeholder 4">
            <a:extLst>
              <a:ext uri="{FF2B5EF4-FFF2-40B4-BE49-F238E27FC236}">
                <a16:creationId xmlns:a16="http://schemas.microsoft.com/office/drawing/2014/main" id="{630F997D-7976-0849-7D04-E3F85E749168}"/>
              </a:ext>
            </a:extLst>
          </p:cNvPr>
          <p:cNvSpPr>
            <a:spLocks noGrp="1"/>
          </p:cNvSpPr>
          <p:nvPr>
            <p:ph type="ftr" sz="quarter" idx="11"/>
          </p:nvPr>
        </p:nvSpPr>
        <p:spPr/>
        <p:txBody>
          <a:bodyPr/>
          <a:lstStyle>
            <a:lvl1pPr>
              <a:defRPr/>
            </a:lvl1pPr>
          </a:lstStyle>
          <a:p>
            <a:pPr>
              <a:defRPr/>
            </a:pPr>
            <a:endParaRPr lang="fr-CA" altLang="fr-FR"/>
          </a:p>
        </p:txBody>
      </p:sp>
      <p:sp>
        <p:nvSpPr>
          <p:cNvPr id="6" name="Slide Number Placeholder 5">
            <a:extLst>
              <a:ext uri="{FF2B5EF4-FFF2-40B4-BE49-F238E27FC236}">
                <a16:creationId xmlns:a16="http://schemas.microsoft.com/office/drawing/2014/main" id="{185B557B-529A-98D6-7CD7-DC40C92C6D43}"/>
              </a:ext>
            </a:extLst>
          </p:cNvPr>
          <p:cNvSpPr>
            <a:spLocks noGrp="1"/>
          </p:cNvSpPr>
          <p:nvPr>
            <p:ph type="sldNum" sz="quarter" idx="12"/>
          </p:nvPr>
        </p:nvSpPr>
        <p:spPr/>
        <p:txBody>
          <a:bodyPr/>
          <a:lstStyle>
            <a:lvl1pPr>
              <a:defRPr/>
            </a:lvl1pPr>
          </a:lstStyle>
          <a:p>
            <a:pPr>
              <a:defRPr/>
            </a:pPr>
            <a:fld id="{82DF07E6-09A2-4B75-8E1D-47B2A16E7C2A}" type="slidenum">
              <a:rPr lang="fr-CA" altLang="fr-FR"/>
              <a:pPr>
                <a:defRPr/>
              </a:pPr>
              <a:t>‹N°›</a:t>
            </a:fld>
            <a:endParaRPr lang="fr-CA" altLang="fr-FR"/>
          </a:p>
        </p:txBody>
      </p:sp>
    </p:spTree>
    <p:extLst>
      <p:ext uri="{BB962C8B-B14F-4D97-AF65-F5344CB8AC3E}">
        <p14:creationId xmlns:p14="http://schemas.microsoft.com/office/powerpoint/2010/main" val="3582881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Modifiez le style du titre</a:t>
            </a:r>
            <a:endParaRPr lang="fr-CA"/>
          </a:p>
        </p:txBody>
      </p:sp>
      <p:sp>
        <p:nvSpPr>
          <p:cNvPr id="3" name="Espace réservé du tableau 2"/>
          <p:cNvSpPr>
            <a:spLocks noGrp="1"/>
          </p:cNvSpPr>
          <p:nvPr>
            <p:ph type="tbl" idx="1"/>
          </p:nvPr>
        </p:nvSpPr>
        <p:spPr>
          <a:xfrm>
            <a:off x="609600" y="1600201"/>
            <a:ext cx="10972800" cy="4525963"/>
          </a:xfrm>
        </p:spPr>
        <p:txBody>
          <a:bodyPr rtlCol="0">
            <a:normAutofit/>
          </a:bodyPr>
          <a:lstStyle/>
          <a:p>
            <a:pPr lvl="0"/>
            <a:endParaRPr lang="fr-CA" noProof="0"/>
          </a:p>
        </p:txBody>
      </p:sp>
      <p:sp>
        <p:nvSpPr>
          <p:cNvPr id="4" name="Date Placeholder 3">
            <a:extLst>
              <a:ext uri="{FF2B5EF4-FFF2-40B4-BE49-F238E27FC236}">
                <a16:creationId xmlns:a16="http://schemas.microsoft.com/office/drawing/2014/main" id="{5EBA67B1-688E-49BD-6292-C95703C4616D}"/>
              </a:ext>
            </a:extLst>
          </p:cNvPr>
          <p:cNvSpPr>
            <a:spLocks noGrp="1"/>
          </p:cNvSpPr>
          <p:nvPr>
            <p:ph type="dt" sz="half" idx="10"/>
          </p:nvPr>
        </p:nvSpPr>
        <p:spPr/>
        <p:txBody>
          <a:bodyPr/>
          <a:lstStyle>
            <a:lvl1pPr>
              <a:defRPr/>
            </a:lvl1pPr>
          </a:lstStyle>
          <a:p>
            <a:pPr>
              <a:defRPr/>
            </a:pPr>
            <a:endParaRPr lang="fr-CA" altLang="fr-FR"/>
          </a:p>
        </p:txBody>
      </p:sp>
      <p:sp>
        <p:nvSpPr>
          <p:cNvPr id="5" name="Footer Placeholder 4">
            <a:extLst>
              <a:ext uri="{FF2B5EF4-FFF2-40B4-BE49-F238E27FC236}">
                <a16:creationId xmlns:a16="http://schemas.microsoft.com/office/drawing/2014/main" id="{74F5A834-95A6-9A37-55C5-26717077A6A4}"/>
              </a:ext>
            </a:extLst>
          </p:cNvPr>
          <p:cNvSpPr>
            <a:spLocks noGrp="1"/>
          </p:cNvSpPr>
          <p:nvPr>
            <p:ph type="ftr" sz="quarter" idx="11"/>
          </p:nvPr>
        </p:nvSpPr>
        <p:spPr/>
        <p:txBody>
          <a:bodyPr/>
          <a:lstStyle>
            <a:lvl1pPr>
              <a:defRPr/>
            </a:lvl1pPr>
          </a:lstStyle>
          <a:p>
            <a:pPr>
              <a:defRPr/>
            </a:pPr>
            <a:endParaRPr lang="fr-CA" altLang="fr-FR"/>
          </a:p>
        </p:txBody>
      </p:sp>
      <p:sp>
        <p:nvSpPr>
          <p:cNvPr id="6" name="Slide Number Placeholder 5">
            <a:extLst>
              <a:ext uri="{FF2B5EF4-FFF2-40B4-BE49-F238E27FC236}">
                <a16:creationId xmlns:a16="http://schemas.microsoft.com/office/drawing/2014/main" id="{DC67C4E7-15BB-8D5A-547C-FEA34B3643C8}"/>
              </a:ext>
            </a:extLst>
          </p:cNvPr>
          <p:cNvSpPr>
            <a:spLocks noGrp="1"/>
          </p:cNvSpPr>
          <p:nvPr>
            <p:ph type="sldNum" sz="quarter" idx="12"/>
          </p:nvPr>
        </p:nvSpPr>
        <p:spPr/>
        <p:txBody>
          <a:bodyPr/>
          <a:lstStyle>
            <a:lvl1pPr>
              <a:defRPr/>
            </a:lvl1pPr>
          </a:lstStyle>
          <a:p>
            <a:pPr>
              <a:defRPr/>
            </a:pPr>
            <a:fld id="{A7280948-772E-429A-A2E2-9D2FF2621D6C}" type="slidenum">
              <a:rPr lang="fr-CA" altLang="fr-FR"/>
              <a:pPr>
                <a:defRPr/>
              </a:pPr>
              <a:t>‹N°›</a:t>
            </a:fld>
            <a:endParaRPr lang="fr-CA" altLang="fr-FR"/>
          </a:p>
        </p:txBody>
      </p:sp>
    </p:spTree>
    <p:extLst>
      <p:ext uri="{BB962C8B-B14F-4D97-AF65-F5344CB8AC3E}">
        <p14:creationId xmlns:p14="http://schemas.microsoft.com/office/powerpoint/2010/main" val="1629835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Titre et diagramm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Modifiez le style du titre</a:t>
            </a:r>
            <a:endParaRPr lang="fr-CA"/>
          </a:p>
        </p:txBody>
      </p:sp>
      <p:sp>
        <p:nvSpPr>
          <p:cNvPr id="3" name="Espace réservé du graphique SmartArt 2"/>
          <p:cNvSpPr>
            <a:spLocks noGrp="1"/>
          </p:cNvSpPr>
          <p:nvPr>
            <p:ph type="dgm" idx="1"/>
          </p:nvPr>
        </p:nvSpPr>
        <p:spPr>
          <a:xfrm>
            <a:off x="609600" y="1600201"/>
            <a:ext cx="10972800" cy="4525963"/>
          </a:xfrm>
        </p:spPr>
        <p:txBody>
          <a:bodyPr rtlCol="0">
            <a:normAutofit/>
          </a:bodyPr>
          <a:lstStyle/>
          <a:p>
            <a:pPr lvl="0"/>
            <a:endParaRPr lang="fr-CA" noProof="0"/>
          </a:p>
        </p:txBody>
      </p:sp>
      <p:sp>
        <p:nvSpPr>
          <p:cNvPr id="4" name="Date Placeholder 3">
            <a:extLst>
              <a:ext uri="{FF2B5EF4-FFF2-40B4-BE49-F238E27FC236}">
                <a16:creationId xmlns:a16="http://schemas.microsoft.com/office/drawing/2014/main" id="{788BD6FD-DFAB-E1C5-1F27-80D7ED316A02}"/>
              </a:ext>
            </a:extLst>
          </p:cNvPr>
          <p:cNvSpPr>
            <a:spLocks noGrp="1"/>
          </p:cNvSpPr>
          <p:nvPr>
            <p:ph type="dt" sz="half" idx="10"/>
          </p:nvPr>
        </p:nvSpPr>
        <p:spPr/>
        <p:txBody>
          <a:bodyPr/>
          <a:lstStyle>
            <a:lvl1pPr>
              <a:defRPr/>
            </a:lvl1pPr>
          </a:lstStyle>
          <a:p>
            <a:pPr>
              <a:defRPr/>
            </a:pPr>
            <a:endParaRPr lang="fr-CA" altLang="fr-FR"/>
          </a:p>
        </p:txBody>
      </p:sp>
      <p:sp>
        <p:nvSpPr>
          <p:cNvPr id="5" name="Footer Placeholder 4">
            <a:extLst>
              <a:ext uri="{FF2B5EF4-FFF2-40B4-BE49-F238E27FC236}">
                <a16:creationId xmlns:a16="http://schemas.microsoft.com/office/drawing/2014/main" id="{1BDD98D9-F690-2BE5-0BE4-367AFDBDDEAE}"/>
              </a:ext>
            </a:extLst>
          </p:cNvPr>
          <p:cNvSpPr>
            <a:spLocks noGrp="1"/>
          </p:cNvSpPr>
          <p:nvPr>
            <p:ph type="ftr" sz="quarter" idx="11"/>
          </p:nvPr>
        </p:nvSpPr>
        <p:spPr/>
        <p:txBody>
          <a:bodyPr/>
          <a:lstStyle>
            <a:lvl1pPr>
              <a:defRPr/>
            </a:lvl1pPr>
          </a:lstStyle>
          <a:p>
            <a:pPr>
              <a:defRPr/>
            </a:pPr>
            <a:endParaRPr lang="fr-CA" altLang="fr-FR"/>
          </a:p>
        </p:txBody>
      </p:sp>
      <p:sp>
        <p:nvSpPr>
          <p:cNvPr id="6" name="Slide Number Placeholder 5">
            <a:extLst>
              <a:ext uri="{FF2B5EF4-FFF2-40B4-BE49-F238E27FC236}">
                <a16:creationId xmlns:a16="http://schemas.microsoft.com/office/drawing/2014/main" id="{43897B00-FAE4-57D0-3A11-AF19DA8B5461}"/>
              </a:ext>
            </a:extLst>
          </p:cNvPr>
          <p:cNvSpPr>
            <a:spLocks noGrp="1"/>
          </p:cNvSpPr>
          <p:nvPr>
            <p:ph type="sldNum" sz="quarter" idx="12"/>
          </p:nvPr>
        </p:nvSpPr>
        <p:spPr/>
        <p:txBody>
          <a:bodyPr/>
          <a:lstStyle>
            <a:lvl1pPr>
              <a:defRPr/>
            </a:lvl1pPr>
          </a:lstStyle>
          <a:p>
            <a:pPr>
              <a:defRPr/>
            </a:pPr>
            <a:fld id="{C128C58A-A76E-4CC2-8451-3BA1C695F9FF}" type="slidenum">
              <a:rPr lang="fr-CA" altLang="fr-FR"/>
              <a:pPr>
                <a:defRPr/>
              </a:pPr>
              <a:t>‹N°›</a:t>
            </a:fld>
            <a:endParaRPr lang="fr-CA" altLang="fr-FR"/>
          </a:p>
        </p:txBody>
      </p:sp>
    </p:spTree>
    <p:extLst>
      <p:ext uri="{BB962C8B-B14F-4D97-AF65-F5344CB8AC3E}">
        <p14:creationId xmlns:p14="http://schemas.microsoft.com/office/powerpoint/2010/main" val="221613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7" name="Title 1"/>
          <p:cNvSpPr>
            <a:spLocks noGrp="1"/>
          </p:cNvSpPr>
          <p:nvPr>
            <p:ph type="title"/>
          </p:nvPr>
        </p:nvSpPr>
        <p:spPr>
          <a:xfrm>
            <a:off x="1141414" y="618518"/>
            <a:ext cx="9905999" cy="1478570"/>
          </a:xfrm>
        </p:spPr>
        <p:txBody>
          <a:bodyPr/>
          <a:lstStyle/>
          <a:p>
            <a:r>
              <a:rPr lang="fr-FR"/>
              <a:t>Modifiez le style du titre</a:t>
            </a:r>
            <a:endParaRPr lang="en-US" dirty="0"/>
          </a:p>
        </p:txBody>
      </p:sp>
      <p:sp>
        <p:nvSpPr>
          <p:cNvPr id="48" name="Content Placeholder 2"/>
          <p:cNvSpPr>
            <a:spLocks noGrp="1"/>
          </p:cNvSpPr>
          <p:nvPr>
            <p:ph idx="1"/>
          </p:nvPr>
        </p:nvSpPr>
        <p:spPr>
          <a:xfrm>
            <a:off x="1141414" y="2249487"/>
            <a:ext cx="9905999"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3">
            <a:extLst>
              <a:ext uri="{FF2B5EF4-FFF2-40B4-BE49-F238E27FC236}">
                <a16:creationId xmlns:a16="http://schemas.microsoft.com/office/drawing/2014/main" id="{7920E5DF-0080-2DDE-472D-59C9A63AB1B7}"/>
              </a:ext>
            </a:extLst>
          </p:cNvPr>
          <p:cNvSpPr>
            <a:spLocks noGrp="1"/>
          </p:cNvSpPr>
          <p:nvPr>
            <p:ph type="dt" sz="half" idx="10"/>
          </p:nvPr>
        </p:nvSpPr>
        <p:spPr/>
        <p:txBody>
          <a:bodyPr/>
          <a:lstStyle>
            <a:lvl1pPr>
              <a:defRPr/>
            </a:lvl1pPr>
          </a:lstStyle>
          <a:p>
            <a:pPr>
              <a:defRPr/>
            </a:pPr>
            <a:endParaRPr lang="fr-CA" altLang="fr-FR"/>
          </a:p>
        </p:txBody>
      </p:sp>
      <p:sp>
        <p:nvSpPr>
          <p:cNvPr id="3" name="Footer Placeholder 4">
            <a:extLst>
              <a:ext uri="{FF2B5EF4-FFF2-40B4-BE49-F238E27FC236}">
                <a16:creationId xmlns:a16="http://schemas.microsoft.com/office/drawing/2014/main" id="{4465A47E-2CFB-A19C-1F42-C1E291DFD170}"/>
              </a:ext>
            </a:extLst>
          </p:cNvPr>
          <p:cNvSpPr>
            <a:spLocks noGrp="1"/>
          </p:cNvSpPr>
          <p:nvPr>
            <p:ph type="ftr" sz="quarter" idx="11"/>
          </p:nvPr>
        </p:nvSpPr>
        <p:spPr/>
        <p:txBody>
          <a:bodyPr/>
          <a:lstStyle>
            <a:lvl1pPr>
              <a:defRPr/>
            </a:lvl1pPr>
          </a:lstStyle>
          <a:p>
            <a:pPr>
              <a:defRPr/>
            </a:pPr>
            <a:endParaRPr lang="fr-CA" altLang="fr-FR"/>
          </a:p>
        </p:txBody>
      </p:sp>
      <p:sp>
        <p:nvSpPr>
          <p:cNvPr id="4" name="Slide Number Placeholder 5">
            <a:extLst>
              <a:ext uri="{FF2B5EF4-FFF2-40B4-BE49-F238E27FC236}">
                <a16:creationId xmlns:a16="http://schemas.microsoft.com/office/drawing/2014/main" id="{E3A4DA3E-8D01-07DD-C011-44C11AC770DC}"/>
              </a:ext>
            </a:extLst>
          </p:cNvPr>
          <p:cNvSpPr>
            <a:spLocks noGrp="1"/>
          </p:cNvSpPr>
          <p:nvPr>
            <p:ph type="sldNum" sz="quarter" idx="12"/>
          </p:nvPr>
        </p:nvSpPr>
        <p:spPr/>
        <p:txBody>
          <a:bodyPr/>
          <a:lstStyle>
            <a:lvl1pPr>
              <a:defRPr/>
            </a:lvl1pPr>
          </a:lstStyle>
          <a:p>
            <a:pPr>
              <a:defRPr/>
            </a:pPr>
            <a:fld id="{58966CD5-FEC9-4BA3-9D76-490D6C5CDC74}" type="slidenum">
              <a:rPr lang="fr-CA" altLang="fr-FR"/>
              <a:pPr>
                <a:defRPr/>
              </a:pPr>
              <a:t>‹N°›</a:t>
            </a:fld>
            <a:endParaRPr lang="fr-CA" altLang="fr-FR"/>
          </a:p>
        </p:txBody>
      </p:sp>
    </p:spTree>
    <p:extLst>
      <p:ext uri="{BB962C8B-B14F-4D97-AF65-F5344CB8AC3E}">
        <p14:creationId xmlns:p14="http://schemas.microsoft.com/office/powerpoint/2010/main" val="423245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8"/>
            <a:ext cx="9906000" cy="2852737"/>
          </a:xfrm>
        </p:spPr>
        <p:txBody>
          <a:bodyPr anchor="b"/>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89E8D203-3FEB-970D-754D-A19D316EF44E}"/>
              </a:ext>
            </a:extLst>
          </p:cNvPr>
          <p:cNvSpPr>
            <a:spLocks noGrp="1"/>
          </p:cNvSpPr>
          <p:nvPr>
            <p:ph type="dt" sz="half" idx="10"/>
          </p:nvPr>
        </p:nvSpPr>
        <p:spPr/>
        <p:txBody>
          <a:bodyPr/>
          <a:lstStyle>
            <a:lvl1pPr>
              <a:defRPr/>
            </a:lvl1pPr>
          </a:lstStyle>
          <a:p>
            <a:pPr>
              <a:defRPr/>
            </a:pPr>
            <a:endParaRPr lang="fr-CA" altLang="fr-FR"/>
          </a:p>
        </p:txBody>
      </p:sp>
      <p:sp>
        <p:nvSpPr>
          <p:cNvPr id="5" name="Footer Placeholder 4">
            <a:extLst>
              <a:ext uri="{FF2B5EF4-FFF2-40B4-BE49-F238E27FC236}">
                <a16:creationId xmlns:a16="http://schemas.microsoft.com/office/drawing/2014/main" id="{D05FA3B2-BE5A-5CAC-7C95-946B09F2900A}"/>
              </a:ext>
            </a:extLst>
          </p:cNvPr>
          <p:cNvSpPr>
            <a:spLocks noGrp="1"/>
          </p:cNvSpPr>
          <p:nvPr>
            <p:ph type="ftr" sz="quarter" idx="11"/>
          </p:nvPr>
        </p:nvSpPr>
        <p:spPr/>
        <p:txBody>
          <a:bodyPr/>
          <a:lstStyle>
            <a:lvl1pPr>
              <a:defRPr/>
            </a:lvl1pPr>
          </a:lstStyle>
          <a:p>
            <a:pPr>
              <a:defRPr/>
            </a:pPr>
            <a:endParaRPr lang="fr-CA" altLang="fr-FR"/>
          </a:p>
        </p:txBody>
      </p:sp>
      <p:sp>
        <p:nvSpPr>
          <p:cNvPr id="6" name="Slide Number Placeholder 5">
            <a:extLst>
              <a:ext uri="{FF2B5EF4-FFF2-40B4-BE49-F238E27FC236}">
                <a16:creationId xmlns:a16="http://schemas.microsoft.com/office/drawing/2014/main" id="{9339C05B-9472-AFA7-5486-814244894438}"/>
              </a:ext>
            </a:extLst>
          </p:cNvPr>
          <p:cNvSpPr>
            <a:spLocks noGrp="1"/>
          </p:cNvSpPr>
          <p:nvPr>
            <p:ph type="sldNum" sz="quarter" idx="12"/>
          </p:nvPr>
        </p:nvSpPr>
        <p:spPr/>
        <p:txBody>
          <a:bodyPr/>
          <a:lstStyle>
            <a:lvl1pPr>
              <a:defRPr/>
            </a:lvl1pPr>
          </a:lstStyle>
          <a:p>
            <a:pPr>
              <a:defRPr/>
            </a:pPr>
            <a:fld id="{E7C619B5-D553-4366-AE3A-AEAE3D756B95}" type="slidenum">
              <a:rPr lang="fr-CA" altLang="fr-FR"/>
              <a:pPr>
                <a:defRPr/>
              </a:pPr>
              <a:t>‹N°›</a:t>
            </a:fld>
            <a:endParaRPr lang="fr-CA" altLang="fr-FR"/>
          </a:p>
        </p:txBody>
      </p:sp>
    </p:spTree>
    <p:extLst>
      <p:ext uri="{BB962C8B-B14F-4D97-AF65-F5344CB8AC3E}">
        <p14:creationId xmlns:p14="http://schemas.microsoft.com/office/powerpoint/2010/main" val="104985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B8925912-2F7C-72E9-EE35-4B697EBAE13E}"/>
              </a:ext>
            </a:extLst>
          </p:cNvPr>
          <p:cNvSpPr>
            <a:spLocks noGrp="1"/>
          </p:cNvSpPr>
          <p:nvPr>
            <p:ph type="dt" sz="half" idx="10"/>
          </p:nvPr>
        </p:nvSpPr>
        <p:spPr/>
        <p:txBody>
          <a:bodyPr/>
          <a:lstStyle>
            <a:lvl1pPr>
              <a:defRPr/>
            </a:lvl1pPr>
          </a:lstStyle>
          <a:p>
            <a:pPr>
              <a:defRPr/>
            </a:pPr>
            <a:endParaRPr lang="fr-CA" altLang="fr-FR"/>
          </a:p>
        </p:txBody>
      </p:sp>
      <p:sp>
        <p:nvSpPr>
          <p:cNvPr id="6" name="Footer Placeholder 4">
            <a:extLst>
              <a:ext uri="{FF2B5EF4-FFF2-40B4-BE49-F238E27FC236}">
                <a16:creationId xmlns:a16="http://schemas.microsoft.com/office/drawing/2014/main" id="{2A55528D-2295-1708-6ECE-13E505403E49}"/>
              </a:ext>
            </a:extLst>
          </p:cNvPr>
          <p:cNvSpPr>
            <a:spLocks noGrp="1"/>
          </p:cNvSpPr>
          <p:nvPr>
            <p:ph type="ftr" sz="quarter" idx="11"/>
          </p:nvPr>
        </p:nvSpPr>
        <p:spPr/>
        <p:txBody>
          <a:bodyPr/>
          <a:lstStyle>
            <a:lvl1pPr>
              <a:defRPr/>
            </a:lvl1pPr>
          </a:lstStyle>
          <a:p>
            <a:pPr>
              <a:defRPr/>
            </a:pPr>
            <a:endParaRPr lang="fr-CA" altLang="fr-FR"/>
          </a:p>
        </p:txBody>
      </p:sp>
      <p:sp>
        <p:nvSpPr>
          <p:cNvPr id="7" name="Slide Number Placeholder 5">
            <a:extLst>
              <a:ext uri="{FF2B5EF4-FFF2-40B4-BE49-F238E27FC236}">
                <a16:creationId xmlns:a16="http://schemas.microsoft.com/office/drawing/2014/main" id="{5453A888-2390-C060-841C-B01E328BBEBF}"/>
              </a:ext>
            </a:extLst>
          </p:cNvPr>
          <p:cNvSpPr>
            <a:spLocks noGrp="1"/>
          </p:cNvSpPr>
          <p:nvPr>
            <p:ph type="sldNum" sz="quarter" idx="12"/>
          </p:nvPr>
        </p:nvSpPr>
        <p:spPr/>
        <p:txBody>
          <a:bodyPr/>
          <a:lstStyle>
            <a:lvl1pPr>
              <a:defRPr/>
            </a:lvl1pPr>
          </a:lstStyle>
          <a:p>
            <a:pPr>
              <a:defRPr/>
            </a:pPr>
            <a:fld id="{14DD9A2D-F522-4855-B117-5D078EE9BC23}" type="slidenum">
              <a:rPr lang="fr-CA" altLang="fr-FR"/>
              <a:pPr>
                <a:defRPr/>
              </a:pPr>
              <a:t>‹N°›</a:t>
            </a:fld>
            <a:endParaRPr lang="fr-CA" altLang="fr-FR"/>
          </a:p>
        </p:txBody>
      </p:sp>
    </p:spTree>
    <p:extLst>
      <p:ext uri="{BB962C8B-B14F-4D97-AF65-F5344CB8AC3E}">
        <p14:creationId xmlns:p14="http://schemas.microsoft.com/office/powerpoint/2010/main" val="22906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8"/>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438537" y="2249486"/>
            <a:ext cx="45812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1" y="3073399"/>
            <a:ext cx="4878391"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69323" y="2249485"/>
            <a:ext cx="457808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073399"/>
            <a:ext cx="4875211"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a:extLst>
              <a:ext uri="{FF2B5EF4-FFF2-40B4-BE49-F238E27FC236}">
                <a16:creationId xmlns:a16="http://schemas.microsoft.com/office/drawing/2014/main" id="{CF73CC57-00C9-80AC-3CA4-2FD98E6527A8}"/>
              </a:ext>
            </a:extLst>
          </p:cNvPr>
          <p:cNvSpPr>
            <a:spLocks noGrp="1"/>
          </p:cNvSpPr>
          <p:nvPr>
            <p:ph type="dt" sz="half" idx="10"/>
          </p:nvPr>
        </p:nvSpPr>
        <p:spPr/>
        <p:txBody>
          <a:bodyPr/>
          <a:lstStyle>
            <a:lvl1pPr>
              <a:defRPr/>
            </a:lvl1pPr>
          </a:lstStyle>
          <a:p>
            <a:pPr>
              <a:defRPr/>
            </a:pPr>
            <a:endParaRPr lang="fr-CA" altLang="fr-FR"/>
          </a:p>
        </p:txBody>
      </p:sp>
      <p:sp>
        <p:nvSpPr>
          <p:cNvPr id="8" name="Footer Placeholder 4">
            <a:extLst>
              <a:ext uri="{FF2B5EF4-FFF2-40B4-BE49-F238E27FC236}">
                <a16:creationId xmlns:a16="http://schemas.microsoft.com/office/drawing/2014/main" id="{C55A5C86-6BEF-4BAB-A064-9101029350D4}"/>
              </a:ext>
            </a:extLst>
          </p:cNvPr>
          <p:cNvSpPr>
            <a:spLocks noGrp="1"/>
          </p:cNvSpPr>
          <p:nvPr>
            <p:ph type="ftr" sz="quarter" idx="11"/>
          </p:nvPr>
        </p:nvSpPr>
        <p:spPr/>
        <p:txBody>
          <a:bodyPr/>
          <a:lstStyle>
            <a:lvl1pPr>
              <a:defRPr/>
            </a:lvl1pPr>
          </a:lstStyle>
          <a:p>
            <a:pPr>
              <a:defRPr/>
            </a:pPr>
            <a:endParaRPr lang="fr-CA" altLang="fr-FR"/>
          </a:p>
        </p:txBody>
      </p:sp>
      <p:sp>
        <p:nvSpPr>
          <p:cNvPr id="9" name="Slide Number Placeholder 5">
            <a:extLst>
              <a:ext uri="{FF2B5EF4-FFF2-40B4-BE49-F238E27FC236}">
                <a16:creationId xmlns:a16="http://schemas.microsoft.com/office/drawing/2014/main" id="{75729834-8A07-4477-95B3-3296CB557F65}"/>
              </a:ext>
            </a:extLst>
          </p:cNvPr>
          <p:cNvSpPr>
            <a:spLocks noGrp="1"/>
          </p:cNvSpPr>
          <p:nvPr>
            <p:ph type="sldNum" sz="quarter" idx="12"/>
          </p:nvPr>
        </p:nvSpPr>
        <p:spPr/>
        <p:txBody>
          <a:bodyPr/>
          <a:lstStyle>
            <a:lvl1pPr>
              <a:defRPr/>
            </a:lvl1pPr>
          </a:lstStyle>
          <a:p>
            <a:pPr>
              <a:defRPr/>
            </a:pPr>
            <a:fld id="{0B47DA05-C54B-4C08-8F03-268EFC7F21A2}" type="slidenum">
              <a:rPr lang="fr-CA" altLang="fr-FR"/>
              <a:pPr>
                <a:defRPr/>
              </a:pPr>
              <a:t>‹N°›</a:t>
            </a:fld>
            <a:endParaRPr lang="fr-CA" altLang="fr-FR"/>
          </a:p>
        </p:txBody>
      </p:sp>
    </p:spTree>
    <p:extLst>
      <p:ext uri="{BB962C8B-B14F-4D97-AF65-F5344CB8AC3E}">
        <p14:creationId xmlns:p14="http://schemas.microsoft.com/office/powerpoint/2010/main" val="78237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a:extLst>
              <a:ext uri="{FF2B5EF4-FFF2-40B4-BE49-F238E27FC236}">
                <a16:creationId xmlns:a16="http://schemas.microsoft.com/office/drawing/2014/main" id="{635EBCD9-785D-2EC9-1419-0A8F9E538AF4}"/>
              </a:ext>
            </a:extLst>
          </p:cNvPr>
          <p:cNvSpPr>
            <a:spLocks noGrp="1"/>
          </p:cNvSpPr>
          <p:nvPr>
            <p:ph type="dt" sz="half" idx="10"/>
          </p:nvPr>
        </p:nvSpPr>
        <p:spPr/>
        <p:txBody>
          <a:bodyPr/>
          <a:lstStyle>
            <a:lvl1pPr>
              <a:defRPr/>
            </a:lvl1pPr>
          </a:lstStyle>
          <a:p>
            <a:pPr>
              <a:defRPr/>
            </a:pPr>
            <a:endParaRPr lang="fr-CA" altLang="fr-FR"/>
          </a:p>
        </p:txBody>
      </p:sp>
      <p:sp>
        <p:nvSpPr>
          <p:cNvPr id="4" name="Footer Placeholder 4">
            <a:extLst>
              <a:ext uri="{FF2B5EF4-FFF2-40B4-BE49-F238E27FC236}">
                <a16:creationId xmlns:a16="http://schemas.microsoft.com/office/drawing/2014/main" id="{7D8CE466-CB00-497D-78DB-90B9886D6866}"/>
              </a:ext>
            </a:extLst>
          </p:cNvPr>
          <p:cNvSpPr>
            <a:spLocks noGrp="1"/>
          </p:cNvSpPr>
          <p:nvPr>
            <p:ph type="ftr" sz="quarter" idx="11"/>
          </p:nvPr>
        </p:nvSpPr>
        <p:spPr/>
        <p:txBody>
          <a:bodyPr/>
          <a:lstStyle>
            <a:lvl1pPr>
              <a:defRPr/>
            </a:lvl1pPr>
          </a:lstStyle>
          <a:p>
            <a:pPr>
              <a:defRPr/>
            </a:pPr>
            <a:endParaRPr lang="fr-CA" altLang="fr-FR"/>
          </a:p>
        </p:txBody>
      </p:sp>
      <p:sp>
        <p:nvSpPr>
          <p:cNvPr id="5" name="Slide Number Placeholder 5">
            <a:extLst>
              <a:ext uri="{FF2B5EF4-FFF2-40B4-BE49-F238E27FC236}">
                <a16:creationId xmlns:a16="http://schemas.microsoft.com/office/drawing/2014/main" id="{C99B7128-FDD1-9EF2-3E68-160E82A0C692}"/>
              </a:ext>
            </a:extLst>
          </p:cNvPr>
          <p:cNvSpPr>
            <a:spLocks noGrp="1"/>
          </p:cNvSpPr>
          <p:nvPr>
            <p:ph type="sldNum" sz="quarter" idx="12"/>
          </p:nvPr>
        </p:nvSpPr>
        <p:spPr/>
        <p:txBody>
          <a:bodyPr/>
          <a:lstStyle>
            <a:lvl1pPr>
              <a:defRPr/>
            </a:lvl1pPr>
          </a:lstStyle>
          <a:p>
            <a:pPr>
              <a:defRPr/>
            </a:pPr>
            <a:fld id="{87D5F342-D674-4E6D-8F12-8269D9837D14}" type="slidenum">
              <a:rPr lang="fr-CA" altLang="fr-FR"/>
              <a:pPr>
                <a:defRPr/>
              </a:pPr>
              <a:t>‹N°›</a:t>
            </a:fld>
            <a:endParaRPr lang="fr-CA" altLang="fr-FR"/>
          </a:p>
        </p:txBody>
      </p:sp>
    </p:spTree>
    <p:extLst>
      <p:ext uri="{BB962C8B-B14F-4D97-AF65-F5344CB8AC3E}">
        <p14:creationId xmlns:p14="http://schemas.microsoft.com/office/powerpoint/2010/main" val="248768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FBC7D7-086F-83BC-3243-DB841A151B9A}"/>
              </a:ext>
            </a:extLst>
          </p:cNvPr>
          <p:cNvSpPr>
            <a:spLocks noGrp="1"/>
          </p:cNvSpPr>
          <p:nvPr>
            <p:ph type="dt" sz="half" idx="10"/>
          </p:nvPr>
        </p:nvSpPr>
        <p:spPr/>
        <p:txBody>
          <a:bodyPr/>
          <a:lstStyle>
            <a:lvl1pPr>
              <a:defRPr/>
            </a:lvl1pPr>
          </a:lstStyle>
          <a:p>
            <a:pPr>
              <a:defRPr/>
            </a:pPr>
            <a:endParaRPr lang="fr-CA" altLang="fr-FR"/>
          </a:p>
        </p:txBody>
      </p:sp>
      <p:sp>
        <p:nvSpPr>
          <p:cNvPr id="3" name="Footer Placeholder 4">
            <a:extLst>
              <a:ext uri="{FF2B5EF4-FFF2-40B4-BE49-F238E27FC236}">
                <a16:creationId xmlns:a16="http://schemas.microsoft.com/office/drawing/2014/main" id="{3F8E04CC-20A4-1611-2729-F4DBE40F3F78}"/>
              </a:ext>
            </a:extLst>
          </p:cNvPr>
          <p:cNvSpPr>
            <a:spLocks noGrp="1"/>
          </p:cNvSpPr>
          <p:nvPr>
            <p:ph type="ftr" sz="quarter" idx="11"/>
          </p:nvPr>
        </p:nvSpPr>
        <p:spPr/>
        <p:txBody>
          <a:bodyPr/>
          <a:lstStyle>
            <a:lvl1pPr>
              <a:defRPr/>
            </a:lvl1pPr>
          </a:lstStyle>
          <a:p>
            <a:pPr>
              <a:defRPr/>
            </a:pPr>
            <a:endParaRPr lang="fr-CA" altLang="fr-FR"/>
          </a:p>
        </p:txBody>
      </p:sp>
      <p:sp>
        <p:nvSpPr>
          <p:cNvPr id="4" name="Slide Number Placeholder 5">
            <a:extLst>
              <a:ext uri="{FF2B5EF4-FFF2-40B4-BE49-F238E27FC236}">
                <a16:creationId xmlns:a16="http://schemas.microsoft.com/office/drawing/2014/main" id="{8F6B3E97-6D57-5E1D-F487-88AC45CCE522}"/>
              </a:ext>
            </a:extLst>
          </p:cNvPr>
          <p:cNvSpPr>
            <a:spLocks noGrp="1"/>
          </p:cNvSpPr>
          <p:nvPr>
            <p:ph type="sldNum" sz="quarter" idx="12"/>
          </p:nvPr>
        </p:nvSpPr>
        <p:spPr/>
        <p:txBody>
          <a:bodyPr/>
          <a:lstStyle>
            <a:lvl1pPr>
              <a:defRPr/>
            </a:lvl1pPr>
          </a:lstStyle>
          <a:p>
            <a:pPr>
              <a:defRPr/>
            </a:pPr>
            <a:fld id="{8164BFB5-CEED-4BD9-B770-97862D058F76}" type="slidenum">
              <a:rPr lang="fr-CA" altLang="fr-FR"/>
              <a:pPr>
                <a:defRPr/>
              </a:pPr>
              <a:t>‹N°›</a:t>
            </a:fld>
            <a:endParaRPr lang="fr-CA" altLang="fr-FR"/>
          </a:p>
        </p:txBody>
      </p:sp>
    </p:spTree>
    <p:extLst>
      <p:ext uri="{BB962C8B-B14F-4D97-AF65-F5344CB8AC3E}">
        <p14:creationId xmlns:p14="http://schemas.microsoft.com/office/powerpoint/2010/main" val="28783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7293DEB5-75B2-F075-2AF0-6BEACBE62523}"/>
              </a:ext>
            </a:extLst>
          </p:cNvPr>
          <p:cNvSpPr>
            <a:spLocks noGrp="1"/>
          </p:cNvSpPr>
          <p:nvPr>
            <p:ph type="dt" sz="half" idx="10"/>
          </p:nvPr>
        </p:nvSpPr>
        <p:spPr/>
        <p:txBody>
          <a:bodyPr/>
          <a:lstStyle>
            <a:lvl1pPr>
              <a:defRPr/>
            </a:lvl1pPr>
          </a:lstStyle>
          <a:p>
            <a:pPr>
              <a:defRPr/>
            </a:pPr>
            <a:endParaRPr lang="fr-CA" altLang="fr-FR"/>
          </a:p>
        </p:txBody>
      </p:sp>
      <p:sp>
        <p:nvSpPr>
          <p:cNvPr id="6" name="Footer Placeholder 4">
            <a:extLst>
              <a:ext uri="{FF2B5EF4-FFF2-40B4-BE49-F238E27FC236}">
                <a16:creationId xmlns:a16="http://schemas.microsoft.com/office/drawing/2014/main" id="{ABE8DE8D-B584-D380-BEC4-49225152FCC7}"/>
              </a:ext>
            </a:extLst>
          </p:cNvPr>
          <p:cNvSpPr>
            <a:spLocks noGrp="1"/>
          </p:cNvSpPr>
          <p:nvPr>
            <p:ph type="ftr" sz="quarter" idx="11"/>
          </p:nvPr>
        </p:nvSpPr>
        <p:spPr/>
        <p:txBody>
          <a:bodyPr/>
          <a:lstStyle>
            <a:lvl1pPr>
              <a:defRPr/>
            </a:lvl1pPr>
          </a:lstStyle>
          <a:p>
            <a:pPr>
              <a:defRPr/>
            </a:pPr>
            <a:endParaRPr lang="fr-CA" altLang="fr-FR"/>
          </a:p>
        </p:txBody>
      </p:sp>
      <p:sp>
        <p:nvSpPr>
          <p:cNvPr id="7" name="Slide Number Placeholder 5">
            <a:extLst>
              <a:ext uri="{FF2B5EF4-FFF2-40B4-BE49-F238E27FC236}">
                <a16:creationId xmlns:a16="http://schemas.microsoft.com/office/drawing/2014/main" id="{328119F0-8977-8308-DF98-88F0854D90CB}"/>
              </a:ext>
            </a:extLst>
          </p:cNvPr>
          <p:cNvSpPr>
            <a:spLocks noGrp="1"/>
          </p:cNvSpPr>
          <p:nvPr>
            <p:ph type="sldNum" sz="quarter" idx="12"/>
          </p:nvPr>
        </p:nvSpPr>
        <p:spPr/>
        <p:txBody>
          <a:bodyPr/>
          <a:lstStyle>
            <a:lvl1pPr>
              <a:defRPr/>
            </a:lvl1pPr>
          </a:lstStyle>
          <a:p>
            <a:pPr>
              <a:defRPr/>
            </a:pPr>
            <a:fld id="{96B7DB09-6B45-4633-B9F4-6066950A1C28}" type="slidenum">
              <a:rPr lang="fr-CA" altLang="fr-FR"/>
              <a:pPr>
                <a:defRPr/>
              </a:pPr>
              <a:t>‹N°›</a:t>
            </a:fld>
            <a:endParaRPr lang="fr-CA" altLang="fr-FR"/>
          </a:p>
        </p:txBody>
      </p:sp>
    </p:spTree>
    <p:extLst>
      <p:ext uri="{BB962C8B-B14F-4D97-AF65-F5344CB8AC3E}">
        <p14:creationId xmlns:p14="http://schemas.microsoft.com/office/powerpoint/2010/main" val="363878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5" y="609600"/>
            <a:ext cx="5005283"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443822" y="609600"/>
            <a:ext cx="4603591"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defRPr lang="en-US" sz="3200"/>
            </a:lvl1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1141412" y="2249486"/>
            <a:ext cx="5005285"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84CA5DBE-C964-6BE7-F59A-F83E1E7F1C5D}"/>
              </a:ext>
            </a:extLst>
          </p:cNvPr>
          <p:cNvSpPr>
            <a:spLocks noGrp="1"/>
          </p:cNvSpPr>
          <p:nvPr>
            <p:ph type="dt" sz="half" idx="10"/>
          </p:nvPr>
        </p:nvSpPr>
        <p:spPr/>
        <p:txBody>
          <a:bodyPr/>
          <a:lstStyle>
            <a:lvl1pPr>
              <a:defRPr/>
            </a:lvl1pPr>
          </a:lstStyle>
          <a:p>
            <a:pPr>
              <a:defRPr/>
            </a:pPr>
            <a:endParaRPr lang="fr-CA" altLang="fr-FR"/>
          </a:p>
        </p:txBody>
      </p:sp>
      <p:sp>
        <p:nvSpPr>
          <p:cNvPr id="6" name="Footer Placeholder 4">
            <a:extLst>
              <a:ext uri="{FF2B5EF4-FFF2-40B4-BE49-F238E27FC236}">
                <a16:creationId xmlns:a16="http://schemas.microsoft.com/office/drawing/2014/main" id="{E59A085B-A9B7-A38E-9390-A71499766AC9}"/>
              </a:ext>
            </a:extLst>
          </p:cNvPr>
          <p:cNvSpPr>
            <a:spLocks noGrp="1"/>
          </p:cNvSpPr>
          <p:nvPr>
            <p:ph type="ftr" sz="quarter" idx="11"/>
          </p:nvPr>
        </p:nvSpPr>
        <p:spPr/>
        <p:txBody>
          <a:bodyPr/>
          <a:lstStyle>
            <a:lvl1pPr>
              <a:defRPr/>
            </a:lvl1pPr>
          </a:lstStyle>
          <a:p>
            <a:pPr>
              <a:defRPr/>
            </a:pPr>
            <a:endParaRPr lang="fr-CA" altLang="fr-FR"/>
          </a:p>
        </p:txBody>
      </p:sp>
      <p:sp>
        <p:nvSpPr>
          <p:cNvPr id="7" name="Slide Number Placeholder 5">
            <a:extLst>
              <a:ext uri="{FF2B5EF4-FFF2-40B4-BE49-F238E27FC236}">
                <a16:creationId xmlns:a16="http://schemas.microsoft.com/office/drawing/2014/main" id="{3EB45C49-C29A-CCD2-74DC-BA6D94E4015D}"/>
              </a:ext>
            </a:extLst>
          </p:cNvPr>
          <p:cNvSpPr>
            <a:spLocks noGrp="1"/>
          </p:cNvSpPr>
          <p:nvPr>
            <p:ph type="sldNum" sz="quarter" idx="12"/>
          </p:nvPr>
        </p:nvSpPr>
        <p:spPr/>
        <p:txBody>
          <a:bodyPr/>
          <a:lstStyle>
            <a:lvl1pPr>
              <a:defRPr/>
            </a:lvl1pPr>
          </a:lstStyle>
          <a:p>
            <a:pPr>
              <a:defRPr/>
            </a:pPr>
            <a:fld id="{88CE753B-4D25-4BDF-8716-4EDFAF9F9A5F}" type="slidenum">
              <a:rPr lang="fr-CA" altLang="fr-FR"/>
              <a:pPr>
                <a:defRPr/>
              </a:pPr>
              <a:t>‹N°›</a:t>
            </a:fld>
            <a:endParaRPr lang="fr-CA" altLang="fr-FR"/>
          </a:p>
        </p:txBody>
      </p:sp>
    </p:spTree>
    <p:extLst>
      <p:ext uri="{BB962C8B-B14F-4D97-AF65-F5344CB8AC3E}">
        <p14:creationId xmlns:p14="http://schemas.microsoft.com/office/powerpoint/2010/main" val="381607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a:extLst>
              <a:ext uri="{FF2B5EF4-FFF2-40B4-BE49-F238E27FC236}">
                <a16:creationId xmlns:a16="http://schemas.microsoft.com/office/drawing/2014/main" id="{F1994B45-E8A8-EFBE-E107-D6392FF7D8CE}"/>
              </a:ext>
            </a:extLst>
          </p:cNvPr>
          <p:cNvPicPr>
            <a:picLocks noChangeAspect="1" noChangeArrowheads="1"/>
          </p:cNvPicPr>
          <p:nvPr/>
        </p:nvPicPr>
        <p:blipFill>
          <a:blip r:embed="rId22">
            <a:alphaModFix amt="30000"/>
            <a:duotone>
              <a:schemeClr val="bg2">
                <a:shade val="45000"/>
                <a:satMod val="135000"/>
              </a:schemeClr>
              <a:prstClr val="white"/>
            </a:duotone>
          </a:blip>
          <a:srcRect/>
          <a:stretch>
            <a:fillRect/>
          </a:stretch>
        </p:blipFill>
        <p:spPr bwMode="auto">
          <a:xfrm>
            <a:off x="1" y="-1"/>
            <a:ext cx="12192003" cy="6858001"/>
          </a:xfrm>
          <a:prstGeom prst="rect">
            <a:avLst/>
          </a:prstGeom>
          <a:noFill/>
        </p:spPr>
      </p:pic>
      <p:grpSp>
        <p:nvGrpSpPr>
          <p:cNvPr id="1027" name="Group 7">
            <a:extLst>
              <a:ext uri="{FF2B5EF4-FFF2-40B4-BE49-F238E27FC236}">
                <a16:creationId xmlns:a16="http://schemas.microsoft.com/office/drawing/2014/main" id="{33A8E6A2-2BBB-8BD0-6B5E-89D9F4A5787F}"/>
              </a:ext>
            </a:extLst>
          </p:cNvPr>
          <p:cNvGrpSpPr>
            <a:grpSpLocks/>
          </p:cNvGrpSpPr>
          <p:nvPr/>
        </p:nvGrpSpPr>
        <p:grpSpPr bwMode="auto">
          <a:xfrm>
            <a:off x="-19050" y="0"/>
            <a:ext cx="12056535" cy="6858000"/>
            <a:chOff x="-14288" y="0"/>
            <a:chExt cx="9041774" cy="6858001"/>
          </a:xfrm>
        </p:grpSpPr>
        <p:grpSp>
          <p:nvGrpSpPr>
            <p:cNvPr id="9" name="Group 8">
              <a:extLst>
                <a:ext uri="{FF2B5EF4-FFF2-40B4-BE49-F238E27FC236}">
                  <a16:creationId xmlns:a16="http://schemas.microsoft.com/office/drawing/2014/main" id="{FBD17B54-D6DD-313B-6248-BC446E682BE7}"/>
                </a:ext>
              </a:extLst>
            </p:cNvPr>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a:extLst>
                  <a:ext uri="{FF2B5EF4-FFF2-40B4-BE49-F238E27FC236}">
                    <a16:creationId xmlns:a16="http://schemas.microsoft.com/office/drawing/2014/main" id="{DC30EE6C-4E7B-8EBD-4773-CC848AEA059D}"/>
                  </a:ext>
                </a:extLst>
              </p:cNvPr>
              <p:cNvSpPr>
                <a:spLocks noChangeArrowheads="1"/>
              </p:cNvSpPr>
              <p:nvPr/>
            </p:nvSpPr>
            <p:spPr bwMode="auto">
              <a:xfrm>
                <a:off x="114300" y="4763"/>
                <a:ext cx="23813" cy="2181225"/>
              </a:xfrm>
              <a:prstGeom prst="rect">
                <a:avLst/>
              </a:prstGeom>
              <a:grpFill/>
              <a:ln>
                <a:noFill/>
              </a:ln>
            </p:spPr>
          </p:sp>
          <p:sp>
            <p:nvSpPr>
              <p:cNvPr id="22" name="Freeform 6">
                <a:extLst>
                  <a:ext uri="{FF2B5EF4-FFF2-40B4-BE49-F238E27FC236}">
                    <a16:creationId xmlns:a16="http://schemas.microsoft.com/office/drawing/2014/main" id="{B775287A-195D-15C6-B848-ACA368BC48E8}"/>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a:extLst>
                  <a:ext uri="{FF2B5EF4-FFF2-40B4-BE49-F238E27FC236}">
                    <a16:creationId xmlns:a16="http://schemas.microsoft.com/office/drawing/2014/main" id="{70AB0B5E-C3F5-0118-523A-05B0179CEA99}"/>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a:extLst>
                  <a:ext uri="{FF2B5EF4-FFF2-40B4-BE49-F238E27FC236}">
                    <a16:creationId xmlns:a16="http://schemas.microsoft.com/office/drawing/2014/main" id="{AF26BE91-77E0-9F67-BE48-3F1E39263CD8}"/>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a:extLst>
                  <a:ext uri="{FF2B5EF4-FFF2-40B4-BE49-F238E27FC236}">
                    <a16:creationId xmlns:a16="http://schemas.microsoft.com/office/drawing/2014/main" id="{743882C0-F4F3-4600-DFEA-6D842B9A6F4B}"/>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a:extLst>
                  <a:ext uri="{FF2B5EF4-FFF2-40B4-BE49-F238E27FC236}">
                    <a16:creationId xmlns:a16="http://schemas.microsoft.com/office/drawing/2014/main" id="{D1899AF8-20F1-56E6-137C-33F7C6C8B52C}"/>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a:extLst>
                  <a:ext uri="{FF2B5EF4-FFF2-40B4-BE49-F238E27FC236}">
                    <a16:creationId xmlns:a16="http://schemas.microsoft.com/office/drawing/2014/main" id="{7E3360BF-943D-16D6-DF9F-5AC8415E181B}"/>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a:extLst>
                  <a:ext uri="{FF2B5EF4-FFF2-40B4-BE49-F238E27FC236}">
                    <a16:creationId xmlns:a16="http://schemas.microsoft.com/office/drawing/2014/main" id="{5A5F1648-ECFF-63C7-1DF2-726D3D5A92F0}"/>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a:extLst>
                  <a:ext uri="{FF2B5EF4-FFF2-40B4-BE49-F238E27FC236}">
                    <a16:creationId xmlns:a16="http://schemas.microsoft.com/office/drawing/2014/main" id="{DA331526-170C-A35D-FD2E-22856E17E86F}"/>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a:extLst>
                  <a:ext uri="{FF2B5EF4-FFF2-40B4-BE49-F238E27FC236}">
                    <a16:creationId xmlns:a16="http://schemas.microsoft.com/office/drawing/2014/main" id="{C963748F-8C2E-5767-F951-DAE970115F53}"/>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a:extLst>
                  <a:ext uri="{FF2B5EF4-FFF2-40B4-BE49-F238E27FC236}">
                    <a16:creationId xmlns:a16="http://schemas.microsoft.com/office/drawing/2014/main" id="{3C5786A5-E007-8795-65FE-07453CFBA1BF}"/>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a:extLst>
                  <a:ext uri="{FF2B5EF4-FFF2-40B4-BE49-F238E27FC236}">
                    <a16:creationId xmlns:a16="http://schemas.microsoft.com/office/drawing/2014/main" id="{F60F4036-394E-F59E-0B34-5A11B04CE72D}"/>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F3A93620-4895-9FCB-3E26-569A207AE46C}"/>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4" name="Freeform 18">
                <a:extLst>
                  <a:ext uri="{FF2B5EF4-FFF2-40B4-BE49-F238E27FC236}">
                    <a16:creationId xmlns:a16="http://schemas.microsoft.com/office/drawing/2014/main" id="{04B57F98-676B-B5E2-D039-BEBED36D4D43}"/>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a:extLst>
                  <a:ext uri="{FF2B5EF4-FFF2-40B4-BE49-F238E27FC236}">
                    <a16:creationId xmlns:a16="http://schemas.microsoft.com/office/drawing/2014/main" id="{07A734AB-8C7E-8772-B5B5-C3BF1874D8AF}"/>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a:extLst>
                  <a:ext uri="{FF2B5EF4-FFF2-40B4-BE49-F238E27FC236}">
                    <a16:creationId xmlns:a16="http://schemas.microsoft.com/office/drawing/2014/main" id="{BCB8599F-108B-D811-8C6D-B967735412AF}"/>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a:extLst>
                  <a:ext uri="{FF2B5EF4-FFF2-40B4-BE49-F238E27FC236}">
                    <a16:creationId xmlns:a16="http://schemas.microsoft.com/office/drawing/2014/main" id="{30A8BCFB-50ED-3518-1823-9D6578858DD7}"/>
                  </a:ext>
                </a:extLst>
              </p:cNvPr>
              <p:cNvSpPr>
                <a:spLocks noChangeArrowheads="1"/>
              </p:cNvSpPr>
              <p:nvPr/>
            </p:nvSpPr>
            <p:spPr bwMode="auto">
              <a:xfrm>
                <a:off x="133350" y="4662488"/>
                <a:ext cx="23813" cy="2181225"/>
              </a:xfrm>
              <a:prstGeom prst="rect">
                <a:avLst/>
              </a:prstGeom>
              <a:grpFill/>
              <a:ln>
                <a:noFill/>
              </a:ln>
            </p:spPr>
          </p:sp>
          <p:sp>
            <p:nvSpPr>
              <p:cNvPr id="38" name="Freeform 22">
                <a:extLst>
                  <a:ext uri="{FF2B5EF4-FFF2-40B4-BE49-F238E27FC236}">
                    <a16:creationId xmlns:a16="http://schemas.microsoft.com/office/drawing/2014/main" id="{7D60027F-0C2D-27B5-9D6F-23E13D5A11A3}"/>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a:extLst>
                  <a:ext uri="{FF2B5EF4-FFF2-40B4-BE49-F238E27FC236}">
                    <a16:creationId xmlns:a16="http://schemas.microsoft.com/office/drawing/2014/main" id="{ABC8BFD7-7D92-7B44-605B-6FB04F1CB791}"/>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a:extLst>
                  <a:ext uri="{FF2B5EF4-FFF2-40B4-BE49-F238E27FC236}">
                    <a16:creationId xmlns:a16="http://schemas.microsoft.com/office/drawing/2014/main" id="{681F0C34-A440-93B0-B81D-26E8E6B72A02}"/>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a:extLst>
                  <a:ext uri="{FF2B5EF4-FFF2-40B4-BE49-F238E27FC236}">
                    <a16:creationId xmlns:a16="http://schemas.microsoft.com/office/drawing/2014/main" id="{B288DC6F-C196-49A5-1F5B-EBF7A8A7D8A7}"/>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a:extLst>
                  <a:ext uri="{FF2B5EF4-FFF2-40B4-BE49-F238E27FC236}">
                    <a16:creationId xmlns:a16="http://schemas.microsoft.com/office/drawing/2014/main" id="{F22E218A-5481-F551-4646-EB81D35B26E4}"/>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a:extLst>
                  <a:ext uri="{FF2B5EF4-FFF2-40B4-BE49-F238E27FC236}">
                    <a16:creationId xmlns:a16="http://schemas.microsoft.com/office/drawing/2014/main" id="{ABE58313-94C7-1D0F-8A8F-36DAF30BBF8C}"/>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a:extLst>
                  <a:ext uri="{FF2B5EF4-FFF2-40B4-BE49-F238E27FC236}">
                    <a16:creationId xmlns:a16="http://schemas.microsoft.com/office/drawing/2014/main" id="{0A9E9683-2672-80E6-05D4-EF20982AE6B0}"/>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a:extLst>
                  <a:ext uri="{FF2B5EF4-FFF2-40B4-BE49-F238E27FC236}">
                    <a16:creationId xmlns:a16="http://schemas.microsoft.com/office/drawing/2014/main" id="{2FC07C93-7F42-BCBF-A8A0-64FB69E0D660}"/>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a:extLst>
                  <a:ext uri="{FF2B5EF4-FFF2-40B4-BE49-F238E27FC236}">
                    <a16:creationId xmlns:a16="http://schemas.microsoft.com/office/drawing/2014/main" id="{3D4D56AF-93FA-E2B3-80FE-023D915D35F7}"/>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a:extLst>
                  <a:ext uri="{FF2B5EF4-FFF2-40B4-BE49-F238E27FC236}">
                    <a16:creationId xmlns:a16="http://schemas.microsoft.com/office/drawing/2014/main" id="{B5A9913D-3D5B-1581-934E-EF21F82BEC4B}"/>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a:extLst>
                <a:ext uri="{FF2B5EF4-FFF2-40B4-BE49-F238E27FC236}">
                  <a16:creationId xmlns:a16="http://schemas.microsoft.com/office/drawing/2014/main" id="{92A37979-B34D-B7E3-59C7-36D5ECAFFB7A}"/>
                </a:ext>
              </a:extLst>
            </p:cNvPr>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a:extLst>
                  <a:ext uri="{FF2B5EF4-FFF2-40B4-BE49-F238E27FC236}">
                    <a16:creationId xmlns:a16="http://schemas.microsoft.com/office/drawing/2014/main" id="{926E02FF-8978-23B8-2DAD-4AA1C51A26D9}"/>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a:extLst>
                  <a:ext uri="{FF2B5EF4-FFF2-40B4-BE49-F238E27FC236}">
                    <a16:creationId xmlns:a16="http://schemas.microsoft.com/office/drawing/2014/main" id="{2A6DB2DA-C7EB-5800-A96C-9A8807C2A0A1}"/>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a:extLst>
                  <a:ext uri="{FF2B5EF4-FFF2-40B4-BE49-F238E27FC236}">
                    <a16:creationId xmlns:a16="http://schemas.microsoft.com/office/drawing/2014/main" id="{053D202A-4DFA-4635-FB2A-DA3F3FB53E18}"/>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a:extLst>
                  <a:ext uri="{FF2B5EF4-FFF2-40B4-BE49-F238E27FC236}">
                    <a16:creationId xmlns:a16="http://schemas.microsoft.com/office/drawing/2014/main" id="{A57178EF-9F71-E0D7-3778-2952B9791640}"/>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a:extLst>
                  <a:ext uri="{FF2B5EF4-FFF2-40B4-BE49-F238E27FC236}">
                    <a16:creationId xmlns:a16="http://schemas.microsoft.com/office/drawing/2014/main" id="{889FE14F-06B1-42BC-927F-AA3BF5DCBDF2}"/>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a:extLst>
                  <a:ext uri="{FF2B5EF4-FFF2-40B4-BE49-F238E27FC236}">
                    <a16:creationId xmlns:a16="http://schemas.microsoft.com/office/drawing/2014/main" id="{CA6AA091-9E6C-8452-3D28-8B38B7E0659A}"/>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a:extLst>
                  <a:ext uri="{FF2B5EF4-FFF2-40B4-BE49-F238E27FC236}">
                    <a16:creationId xmlns:a16="http://schemas.microsoft.com/office/drawing/2014/main" id="{4AF482E1-0CC0-819F-F9F5-0A6E0CCFB02A}"/>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a:extLst>
                  <a:ext uri="{FF2B5EF4-FFF2-40B4-BE49-F238E27FC236}">
                    <a16:creationId xmlns:a16="http://schemas.microsoft.com/office/drawing/2014/main" id="{FB00C4B7-27E9-3966-2A7B-37E2BFFE6736}"/>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a:extLst>
                  <a:ext uri="{FF2B5EF4-FFF2-40B4-BE49-F238E27FC236}">
                    <a16:creationId xmlns:a16="http://schemas.microsoft.com/office/drawing/2014/main" id="{3CF2208D-0893-67B5-CFA4-B2BF6EC25322}"/>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a:extLst>
                  <a:ext uri="{FF2B5EF4-FFF2-40B4-BE49-F238E27FC236}">
                    <a16:creationId xmlns:a16="http://schemas.microsoft.com/office/drawing/2014/main" id="{6E0125FC-781E-A4F0-2C56-8E4FAE6A8EAA}"/>
                  </a:ext>
                </a:extLst>
              </p:cNvPr>
              <p:cNvSpPr>
                <a:spLocks noChangeArrowheads="1"/>
              </p:cNvSpPr>
              <p:nvPr/>
            </p:nvSpPr>
            <p:spPr bwMode="auto">
              <a:xfrm>
                <a:off x="11939587" y="6596063"/>
                <a:ext cx="23813" cy="252413"/>
              </a:xfrm>
              <a:prstGeom prst="rect">
                <a:avLst/>
              </a:prstGeom>
              <a:grpFill/>
              <a:ln>
                <a:noFill/>
              </a:ln>
            </p:spPr>
          </p:sp>
        </p:grpSp>
      </p:grpSp>
      <p:sp>
        <p:nvSpPr>
          <p:cNvPr id="2" name="Title Placeholder 1">
            <a:extLst>
              <a:ext uri="{FF2B5EF4-FFF2-40B4-BE49-F238E27FC236}">
                <a16:creationId xmlns:a16="http://schemas.microsoft.com/office/drawing/2014/main" id="{D386DECA-A69D-CA2E-8E09-F82790512FBA}"/>
              </a:ext>
            </a:extLst>
          </p:cNvPr>
          <p:cNvSpPr>
            <a:spLocks noGrp="1"/>
          </p:cNvSpPr>
          <p:nvPr>
            <p:ph type="title"/>
          </p:nvPr>
        </p:nvSpPr>
        <p:spPr>
          <a:xfrm>
            <a:off x="1140884" y="619126"/>
            <a:ext cx="9906000" cy="1477963"/>
          </a:xfrm>
          <a:prstGeom prst="rect">
            <a:avLst/>
          </a:prstGeom>
        </p:spPr>
        <p:txBody>
          <a:bodyPr vert="horz" lIns="91440" tIns="45720" rIns="91440" bIns="45720" rtlCol="0" anchor="ctr">
            <a:normAutofit/>
          </a:bodyPr>
          <a:lstStyle/>
          <a:p>
            <a:endParaRPr lang="en-US" dirty="0"/>
          </a:p>
        </p:txBody>
      </p:sp>
      <p:sp>
        <p:nvSpPr>
          <p:cNvPr id="1029" name="Text Placeholder 2">
            <a:extLst>
              <a:ext uri="{FF2B5EF4-FFF2-40B4-BE49-F238E27FC236}">
                <a16:creationId xmlns:a16="http://schemas.microsoft.com/office/drawing/2014/main" id="{66FFBFC5-A1D7-8C92-86D8-2F2101E92B4F}"/>
              </a:ext>
            </a:extLst>
          </p:cNvPr>
          <p:cNvSpPr>
            <a:spLocks noGrp="1" noChangeArrowheads="1"/>
          </p:cNvSpPr>
          <p:nvPr>
            <p:ph type="body" idx="1"/>
          </p:nvPr>
        </p:nvSpPr>
        <p:spPr bwMode="auto">
          <a:xfrm>
            <a:off x="1140884" y="2249488"/>
            <a:ext cx="990600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id="{1EC199FE-DB9E-4697-0209-AE328FBBB3AF}"/>
              </a:ext>
            </a:extLst>
          </p:cNvPr>
          <p:cNvSpPr>
            <a:spLocks noGrp="1"/>
          </p:cNvSpPr>
          <p:nvPr>
            <p:ph type="dt" sz="half" idx="2"/>
          </p:nvPr>
        </p:nvSpPr>
        <p:spPr>
          <a:xfrm>
            <a:off x="7457017" y="588327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endParaRPr lang="fr-CA" altLang="fr-FR"/>
          </a:p>
        </p:txBody>
      </p:sp>
      <p:sp>
        <p:nvSpPr>
          <p:cNvPr id="5" name="Footer Placeholder 4">
            <a:extLst>
              <a:ext uri="{FF2B5EF4-FFF2-40B4-BE49-F238E27FC236}">
                <a16:creationId xmlns:a16="http://schemas.microsoft.com/office/drawing/2014/main" id="{9FE01DB9-7741-E70D-68E9-A39D555FD79C}"/>
              </a:ext>
            </a:extLst>
          </p:cNvPr>
          <p:cNvSpPr>
            <a:spLocks noGrp="1"/>
          </p:cNvSpPr>
          <p:nvPr>
            <p:ph type="ftr" sz="quarter" idx="3"/>
          </p:nvPr>
        </p:nvSpPr>
        <p:spPr>
          <a:xfrm>
            <a:off x="1140884" y="5883276"/>
            <a:ext cx="6239933"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fr-CA" altLang="fr-FR"/>
          </a:p>
        </p:txBody>
      </p:sp>
      <p:sp>
        <p:nvSpPr>
          <p:cNvPr id="6" name="Slide Number Placeholder 5">
            <a:extLst>
              <a:ext uri="{FF2B5EF4-FFF2-40B4-BE49-F238E27FC236}">
                <a16:creationId xmlns:a16="http://schemas.microsoft.com/office/drawing/2014/main" id="{3F060298-A140-277E-5058-4D1A4FA7CF91}"/>
              </a:ext>
            </a:extLst>
          </p:cNvPr>
          <p:cNvSpPr>
            <a:spLocks noGrp="1"/>
          </p:cNvSpPr>
          <p:nvPr>
            <p:ph type="sldNum" sz="quarter" idx="4"/>
          </p:nvPr>
        </p:nvSpPr>
        <p:spPr>
          <a:xfrm>
            <a:off x="10276417" y="5883276"/>
            <a:ext cx="77046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655762D7-2022-46D0-9954-7E51F433B328}" type="slidenum">
              <a:rPr lang="fr-CA" altLang="fr-FR"/>
              <a:pPr>
                <a:defRPr/>
              </a:pPr>
              <a:t>‹N°›</a:t>
            </a:fld>
            <a:endParaRPr lang="fr-CA" altLang="fr-FR"/>
          </a:p>
        </p:txBody>
      </p:sp>
    </p:spTree>
    <p:extLst>
      <p:ext uri="{BB962C8B-B14F-4D97-AF65-F5344CB8AC3E}">
        <p14:creationId xmlns:p14="http://schemas.microsoft.com/office/powerpoint/2010/main" val="1706078716"/>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xStyles>
    <p:titleStyle>
      <a:lvl1pPr algn="l"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l"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l"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l"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l" rtl="0" fontAlgn="base">
        <a:lnSpc>
          <a:spcPct val="90000"/>
        </a:lnSpc>
        <a:spcBef>
          <a:spcPct val="0"/>
        </a:spcBef>
        <a:spcAft>
          <a:spcPct val="0"/>
        </a:spcAft>
        <a:defRPr sz="3600">
          <a:solidFill>
            <a:schemeClr val="tx1"/>
          </a:solidFill>
          <a:latin typeface="Tw Cen MT" panose="020B0602020104020603" pitchFamily="34" charset="0"/>
        </a:defRPr>
      </a:lvl6pPr>
      <a:lvl7pPr marL="914400" algn="l"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l"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l"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SzPct val="125000"/>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SzPct val="125000"/>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E9C8538E-7D0F-4462-F2CE-F873EFFBC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03351"/>
            <a:ext cx="91440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F35CB15C-37D2-EEA8-7BC9-6A70C1490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5795964"/>
            <a:ext cx="305911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a:extLst>
              <a:ext uri="{FF2B5EF4-FFF2-40B4-BE49-F238E27FC236}">
                <a16:creationId xmlns:a16="http://schemas.microsoft.com/office/drawing/2014/main" id="{A3A97126-0232-9A1E-18BB-4DB91478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6" y="5570539"/>
            <a:ext cx="2232025"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a:extLst>
              <a:ext uri="{FF2B5EF4-FFF2-40B4-BE49-F238E27FC236}">
                <a16:creationId xmlns:a16="http://schemas.microsoft.com/office/drawing/2014/main" id="{F001A802-ACBF-6880-75D8-74303BF540DB}"/>
              </a:ext>
            </a:extLst>
          </p:cNvPr>
          <p:cNvSpPr>
            <a:spLocks noChangeArrowheads="1"/>
          </p:cNvSpPr>
          <p:nvPr/>
        </p:nvSpPr>
        <p:spPr bwMode="auto">
          <a:xfrm>
            <a:off x="1524000" y="0"/>
            <a:ext cx="9144000" cy="1143000"/>
          </a:xfrm>
          <a:prstGeom prst="rect">
            <a:avLst/>
          </a:prstGeom>
          <a:noFill/>
          <a:ln>
            <a:noFill/>
          </a:ln>
          <a:effec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defTabSz="457200">
              <a:defRPr/>
            </a:pPr>
            <a:r>
              <a:rPr lang="fr-CA" altLang="fr-FR" sz="3200" b="1">
                <a:solidFill>
                  <a:prstClr val="white"/>
                </a:solidFill>
                <a:effectLst>
                  <a:outerShdw blurRad="38100" dist="38100" dir="2700000" algn="tl">
                    <a:srgbClr val="FFFFFF"/>
                  </a:outerShdw>
                </a:effectLst>
                <a:latin typeface="Verdana" pitchFamily="34" charset="0"/>
              </a:rPr>
              <a:t>HISTORIQUE</a:t>
            </a:r>
          </a:p>
        </p:txBody>
      </p:sp>
      <p:sp>
        <p:nvSpPr>
          <p:cNvPr id="6149" name="Rectangle 5">
            <a:extLst>
              <a:ext uri="{FF2B5EF4-FFF2-40B4-BE49-F238E27FC236}">
                <a16:creationId xmlns:a16="http://schemas.microsoft.com/office/drawing/2014/main" id="{137474A3-D73A-7AFC-E3A5-03E0459F581C}"/>
              </a:ext>
            </a:extLst>
          </p:cNvPr>
          <p:cNvSpPr>
            <a:spLocks noChangeArrowheads="1"/>
          </p:cNvSpPr>
          <p:nvPr/>
        </p:nvSpPr>
        <p:spPr bwMode="auto">
          <a:xfrm>
            <a:off x="2209800" y="908050"/>
            <a:ext cx="7772400" cy="5041900"/>
          </a:xfrm>
          <a:prstGeom prst="rect">
            <a:avLst/>
          </a:prstGeom>
          <a:noFill/>
          <a:ln>
            <a:noFill/>
          </a:ln>
        </p:spPr>
        <p:txBody>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defTabSz="457200" fontAlgn="base">
              <a:lnSpc>
                <a:spcPct val="100000"/>
              </a:lnSpc>
              <a:spcBef>
                <a:spcPct val="20000"/>
              </a:spcBef>
              <a:spcAft>
                <a:spcPct val="0"/>
              </a:spcAft>
              <a:buSzTx/>
              <a:buNone/>
              <a:defRPr/>
            </a:pPr>
            <a:endParaRPr lang="fr-CA" altLang="fr-FR" sz="2000" dirty="0">
              <a:solidFill>
                <a:prstClr val="white"/>
              </a:solidFill>
              <a:latin typeface="Arial" panose="020B0604020202020204" pitchFamily="34" charset="0"/>
            </a:endParaRPr>
          </a:p>
          <a:p>
            <a:pPr defTabSz="457200" fontAlgn="base">
              <a:lnSpc>
                <a:spcPct val="100000"/>
              </a:lnSpc>
              <a:spcBef>
                <a:spcPct val="20000"/>
              </a:spcBef>
              <a:spcAft>
                <a:spcPct val="0"/>
              </a:spcAft>
              <a:buSzTx/>
              <a:buNone/>
              <a:defRPr/>
            </a:pPr>
            <a:r>
              <a:rPr lang="fr-CA" altLang="fr-FR" sz="1600" dirty="0">
                <a:solidFill>
                  <a:prstClr val="black"/>
                </a:solidFill>
                <a:latin typeface="Arial" panose="020B0604020202020204" pitchFamily="34" charset="0"/>
              </a:rPr>
              <a:t>La section locale 3783 a vu le jour le </a:t>
            </a:r>
            <a:r>
              <a:rPr lang="fr-CA" altLang="fr-FR" sz="1600" b="1" dirty="0">
                <a:solidFill>
                  <a:prstClr val="black"/>
                </a:solidFill>
                <a:latin typeface="Arial" panose="020B0604020202020204" pitchFamily="34" charset="0"/>
              </a:rPr>
              <a:t>25 mai 1996, lors de la création de la Cie BIOCHEM PHARMA.</a:t>
            </a:r>
            <a:endParaRPr lang="fr-CA" altLang="fr-FR" sz="1600" dirty="0">
              <a:solidFill>
                <a:prstClr val="black"/>
              </a:solidFill>
              <a:latin typeface="Arial" panose="020B0604020202020204" pitchFamily="34" charset="0"/>
            </a:endParaRPr>
          </a:p>
          <a:p>
            <a:pPr defTabSz="457200" fontAlgn="base">
              <a:lnSpc>
                <a:spcPct val="100000"/>
              </a:lnSpc>
              <a:spcBef>
                <a:spcPct val="20000"/>
              </a:spcBef>
              <a:spcAft>
                <a:spcPct val="0"/>
              </a:spcAft>
              <a:buSzTx/>
              <a:buNone/>
              <a:defRPr/>
            </a:pPr>
            <a:r>
              <a:rPr lang="fr-CA" altLang="fr-FR" sz="1600" dirty="0">
                <a:solidFill>
                  <a:prstClr val="black"/>
                </a:solidFill>
                <a:latin typeface="Arial" panose="020B0604020202020204" pitchFamily="34" charset="0"/>
              </a:rPr>
              <a:t>Elle est née suite à la séparation de l’accréditation des employés de  </a:t>
            </a:r>
            <a:r>
              <a:rPr lang="fr-CA" altLang="fr-FR" sz="1600" b="1" dirty="0">
                <a:solidFill>
                  <a:prstClr val="black"/>
                </a:solidFill>
                <a:latin typeface="Arial" panose="020B0604020202020204" pitchFamily="34" charset="0"/>
              </a:rPr>
              <a:t>IAF </a:t>
            </a:r>
            <a:r>
              <a:rPr lang="fr-CA" altLang="fr-FR" sz="1600" b="1" dirty="0" err="1">
                <a:solidFill>
                  <a:prstClr val="black"/>
                </a:solidFill>
                <a:latin typeface="Arial" panose="020B0604020202020204" pitchFamily="34" charset="0"/>
              </a:rPr>
              <a:t>Biovac</a:t>
            </a:r>
            <a:r>
              <a:rPr lang="fr-CA" altLang="fr-FR" sz="1600" b="1" dirty="0">
                <a:solidFill>
                  <a:prstClr val="black"/>
                </a:solidFill>
                <a:latin typeface="Arial" panose="020B0604020202020204" pitchFamily="34" charset="0"/>
              </a:rPr>
              <a:t> </a:t>
            </a:r>
            <a:r>
              <a:rPr lang="fr-CA" altLang="fr-FR" sz="1600" b="1" dirty="0" err="1">
                <a:solidFill>
                  <a:prstClr val="black"/>
                </a:solidFill>
                <a:latin typeface="Arial" panose="020B0604020202020204" pitchFamily="34" charset="0"/>
              </a:rPr>
              <a:t>inc.</a:t>
            </a:r>
            <a:r>
              <a:rPr lang="fr-CA" altLang="fr-FR" sz="1600" b="1" dirty="0">
                <a:solidFill>
                  <a:prstClr val="black"/>
                </a:solidFill>
                <a:latin typeface="Arial" panose="020B0604020202020204" pitchFamily="34" charset="0"/>
              </a:rPr>
              <a:t>, </a:t>
            </a:r>
            <a:r>
              <a:rPr lang="fr-CA" altLang="fr-FR" sz="1600" dirty="0">
                <a:solidFill>
                  <a:prstClr val="black"/>
                </a:solidFill>
                <a:latin typeface="Arial" panose="020B0604020202020204" pitchFamily="34" charset="0"/>
              </a:rPr>
              <a:t>soit la Section Locale 1733.</a:t>
            </a:r>
          </a:p>
          <a:p>
            <a:pPr defTabSz="457200" fontAlgn="base">
              <a:lnSpc>
                <a:spcPct val="100000"/>
              </a:lnSpc>
              <a:spcBef>
                <a:spcPct val="20000"/>
              </a:spcBef>
              <a:spcAft>
                <a:spcPct val="0"/>
              </a:spcAft>
              <a:buSzTx/>
              <a:buNone/>
              <a:defRPr/>
            </a:pPr>
            <a:r>
              <a:rPr lang="fr-CA" altLang="fr-FR" sz="1600" dirty="0">
                <a:solidFill>
                  <a:prstClr val="black"/>
                </a:solidFill>
                <a:latin typeface="Arial" panose="020B0604020202020204" pitchFamily="34" charset="0"/>
              </a:rPr>
              <a:t>La section locale section 1733 du SCFP (Syndicat des Employé(e)s de Soutien de l’Institut Armand-Frappier IAF)  représente le personnel professionnel, les employés des groupes : bureau, technique, métiers-services et les infirmières régulières et elle existe toujours et fait partie également du CPSU.</a:t>
            </a:r>
          </a:p>
          <a:p>
            <a:pPr defTabSz="457200" fontAlgn="base">
              <a:lnSpc>
                <a:spcPct val="100000"/>
              </a:lnSpc>
              <a:spcBef>
                <a:spcPct val="20000"/>
              </a:spcBef>
              <a:spcAft>
                <a:spcPct val="0"/>
              </a:spcAft>
              <a:buSzTx/>
              <a:buNone/>
              <a:defRPr/>
            </a:pPr>
            <a:r>
              <a:rPr lang="fr-CA" altLang="fr-FR" sz="1600" dirty="0">
                <a:solidFill>
                  <a:prstClr val="black"/>
                </a:solidFill>
                <a:latin typeface="Arial" panose="020B0604020202020204" pitchFamily="34" charset="0"/>
              </a:rPr>
              <a:t>Les employés de IAF(Institut Armand Frappier) étaient syndiqués avec le SCFP 1733, et comme le Fonds de Solidarité FTQ avait investi plusieurs millions, ces derniers posent des conditions pour que les employés restent syndiqués. </a:t>
            </a:r>
          </a:p>
          <a:p>
            <a:pPr defTabSz="457200" fontAlgn="base">
              <a:lnSpc>
                <a:spcPct val="100000"/>
              </a:lnSpc>
              <a:spcBef>
                <a:spcPct val="20000"/>
              </a:spcBef>
              <a:spcAft>
                <a:spcPct val="0"/>
              </a:spcAft>
              <a:buSzTx/>
              <a:buNone/>
              <a:defRPr/>
            </a:pPr>
            <a:r>
              <a:rPr lang="fr-CA" altLang="fr-FR" sz="1600" dirty="0" err="1">
                <a:solidFill>
                  <a:prstClr val="black"/>
                </a:solidFill>
                <a:latin typeface="Arial" panose="020B0604020202020204" pitchFamily="34" charset="0"/>
              </a:rPr>
              <a:t>Biochem</a:t>
            </a:r>
            <a:r>
              <a:rPr lang="fr-CA" altLang="fr-FR" sz="1600" dirty="0">
                <a:solidFill>
                  <a:prstClr val="black"/>
                </a:solidFill>
                <a:latin typeface="Arial" panose="020B0604020202020204" pitchFamily="34" charset="0"/>
              </a:rPr>
              <a:t> Pharma accepte et les anciens employés de la SL1733 deviennent des employés syndiqués de la Section Locale 3783 nouvellement créée le 25 mai 1996.</a:t>
            </a:r>
          </a:p>
          <a:p>
            <a:pPr defTabSz="457200" fontAlgn="base">
              <a:lnSpc>
                <a:spcPct val="100000"/>
              </a:lnSpc>
              <a:spcBef>
                <a:spcPct val="20000"/>
              </a:spcBef>
              <a:spcAft>
                <a:spcPct val="0"/>
              </a:spcAft>
              <a:buSzTx/>
              <a:buNone/>
              <a:defRPr/>
            </a:pPr>
            <a:endParaRPr lang="fr-CA" altLang="fr-FR" sz="1200" dirty="0">
              <a:solidFill>
                <a:prstClr val="white"/>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009E53B5-79DD-C824-5FC0-2CD1D6E731E6}"/>
              </a:ext>
            </a:extLst>
          </p:cNvPr>
          <p:cNvSpPr>
            <a:spLocks noChangeArrowheads="1"/>
          </p:cNvSpPr>
          <p:nvPr/>
        </p:nvSpPr>
        <p:spPr bwMode="auto">
          <a:xfrm>
            <a:off x="152400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algn="ctr" defTabSz="457200" fontAlgn="base">
              <a:lnSpc>
                <a:spcPct val="100000"/>
              </a:lnSpc>
              <a:spcBef>
                <a:spcPct val="0"/>
              </a:spcBef>
              <a:spcAft>
                <a:spcPct val="0"/>
              </a:spcAft>
              <a:buSzTx/>
              <a:buNone/>
            </a:pPr>
            <a:r>
              <a:rPr lang="fr-CA" altLang="fr-FR" sz="3200" b="1">
                <a:solidFill>
                  <a:srgbClr val="134770"/>
                </a:solidFill>
                <a:latin typeface="Verdana" panose="020B0604030504040204" pitchFamily="34" charset="0"/>
              </a:rPr>
              <a:t>COMITÉ EXÉCUTIF</a:t>
            </a:r>
          </a:p>
        </p:txBody>
      </p:sp>
      <p:sp>
        <p:nvSpPr>
          <p:cNvPr id="29701" name="Rectangle 5">
            <a:extLst>
              <a:ext uri="{FF2B5EF4-FFF2-40B4-BE49-F238E27FC236}">
                <a16:creationId xmlns:a16="http://schemas.microsoft.com/office/drawing/2014/main" id="{230D89C1-DBCF-531F-2F1F-8EE33B63D7AD}"/>
              </a:ext>
            </a:extLst>
          </p:cNvPr>
          <p:cNvSpPr>
            <a:spLocks noChangeArrowheads="1"/>
          </p:cNvSpPr>
          <p:nvPr/>
        </p:nvSpPr>
        <p:spPr bwMode="auto">
          <a:xfrm>
            <a:off x="2063750" y="1143001"/>
            <a:ext cx="8135938" cy="4518025"/>
          </a:xfrm>
          <a:prstGeom prst="rect">
            <a:avLst/>
          </a:prstGeom>
          <a:noFill/>
          <a:ln>
            <a:noFill/>
          </a:ln>
          <a:effec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defTabSz="457200">
              <a:lnSpc>
                <a:spcPct val="80000"/>
              </a:lnSpc>
              <a:defRPr/>
            </a:pPr>
            <a:r>
              <a:rPr lang="fr-CA" altLang="fr-FR" sz="1400" b="1" dirty="0">
                <a:solidFill>
                  <a:prstClr val="black"/>
                </a:solidFill>
                <a:effectLst>
                  <a:outerShdw blurRad="38100" dist="38100" dir="2700000" algn="tl">
                    <a:srgbClr val="FFFFFF"/>
                  </a:outerShdw>
                </a:effectLst>
                <a:latin typeface="Verdana" pitchFamily="34" charset="0"/>
              </a:rPr>
              <a:t>Président</a:t>
            </a:r>
            <a:r>
              <a:rPr lang="fr-CA" altLang="fr-FR" sz="1400" dirty="0">
                <a:solidFill>
                  <a:prstClr val="white"/>
                </a:solidFill>
                <a:latin typeface="Verdana" pitchFamily="34" charset="0"/>
              </a:rPr>
              <a:t>   </a:t>
            </a:r>
            <a:r>
              <a:rPr lang="fr-CA" altLang="fr-FR" sz="1400" dirty="0">
                <a:solidFill>
                  <a:prstClr val="white"/>
                </a:solidFill>
                <a:latin typeface="Verdana" pitchFamily="34" charset="0"/>
                <a:sym typeface="Wingdings 3" pitchFamily="18" charset="2"/>
              </a:rPr>
              <a:t>	</a:t>
            </a:r>
          </a:p>
          <a:p>
            <a:pPr defTabSz="457200">
              <a:lnSpc>
                <a:spcPct val="80000"/>
              </a:lnSpc>
              <a:defRPr/>
            </a:pPr>
            <a:r>
              <a:rPr lang="fr-CA" altLang="fr-FR" sz="1400" b="1" dirty="0">
                <a:solidFill>
                  <a:prstClr val="white"/>
                </a:solidFill>
                <a:latin typeface="Verdana" pitchFamily="34" charset="0"/>
                <a:sym typeface="Wingdings 3" pitchFamily="18" charset="2"/>
              </a:rPr>
              <a:t>Pascal Bolduc</a:t>
            </a:r>
            <a:endParaRPr lang="fr-CA" altLang="fr-FR" sz="1400" b="1" dirty="0">
              <a:solidFill>
                <a:prstClr val="white"/>
              </a:solidFill>
              <a:latin typeface="Verdana" pitchFamily="34" charset="0"/>
            </a:endParaRPr>
          </a:p>
          <a:p>
            <a:pPr defTabSz="457200">
              <a:lnSpc>
                <a:spcPct val="130000"/>
              </a:lnSpc>
              <a:defRPr/>
            </a:pPr>
            <a:r>
              <a:rPr lang="fr-CA" altLang="fr-FR" sz="1400" b="1" dirty="0">
                <a:solidFill>
                  <a:prstClr val="black"/>
                </a:solidFill>
                <a:effectLst>
                  <a:outerShdw blurRad="38100" dist="38100" dir="2700000" algn="tl">
                    <a:srgbClr val="FFFFFF"/>
                  </a:outerShdw>
                </a:effectLst>
                <a:latin typeface="Verdana" pitchFamily="34" charset="0"/>
              </a:rPr>
              <a:t>Vice-président</a:t>
            </a:r>
            <a:r>
              <a:rPr lang="fr-CA" altLang="fr-FR" sz="1400" b="1" dirty="0">
                <a:solidFill>
                  <a:prstClr val="white"/>
                </a:solidFill>
                <a:effectLst>
                  <a:outerShdw blurRad="38100" dist="38100" dir="2700000" algn="tl">
                    <a:srgbClr val="FFFFFF"/>
                  </a:outerShdw>
                </a:effectLst>
                <a:latin typeface="Verdana" pitchFamily="34" charset="0"/>
              </a:rPr>
              <a:t>   </a:t>
            </a:r>
            <a:r>
              <a:rPr lang="fr-CA" altLang="fr-FR" sz="1400" dirty="0">
                <a:solidFill>
                  <a:prstClr val="white"/>
                </a:solidFill>
                <a:latin typeface="Verdana" pitchFamily="34" charset="0"/>
                <a:sym typeface="Wingdings 3" pitchFamily="18" charset="2"/>
              </a:rPr>
              <a:t>   </a:t>
            </a:r>
          </a:p>
          <a:p>
            <a:pPr defTabSz="457200">
              <a:lnSpc>
                <a:spcPct val="130000"/>
              </a:lnSpc>
              <a:defRPr/>
            </a:pPr>
            <a:r>
              <a:rPr lang="fr-CA" altLang="fr-FR" sz="1400" b="1" dirty="0">
                <a:solidFill>
                  <a:prstClr val="white"/>
                </a:solidFill>
                <a:latin typeface="Verdana" pitchFamily="34" charset="0"/>
                <a:sym typeface="Wingdings 3" pitchFamily="18" charset="2"/>
              </a:rPr>
              <a:t>Martin Lambert</a:t>
            </a:r>
            <a:endParaRPr lang="fr-CA" altLang="fr-FR" sz="1400" b="1" dirty="0">
              <a:solidFill>
                <a:prstClr val="white"/>
              </a:solidFill>
              <a:latin typeface="Verdana" pitchFamily="34" charset="0"/>
            </a:endParaRPr>
          </a:p>
          <a:p>
            <a:pPr defTabSz="457200">
              <a:lnSpc>
                <a:spcPct val="130000"/>
              </a:lnSpc>
              <a:defRPr/>
            </a:pPr>
            <a:r>
              <a:rPr lang="fr-CA" altLang="fr-FR" sz="1400" b="1" dirty="0">
                <a:solidFill>
                  <a:prstClr val="black"/>
                </a:solidFill>
                <a:effectLst>
                  <a:outerShdw blurRad="38100" dist="38100" dir="2700000" algn="tl">
                    <a:srgbClr val="FFFFFF"/>
                  </a:outerShdw>
                </a:effectLst>
                <a:latin typeface="Verdana" pitchFamily="34" charset="0"/>
              </a:rPr>
              <a:t>Directeur</a:t>
            </a:r>
            <a:r>
              <a:rPr lang="fr-CA" altLang="fr-FR" sz="1400" dirty="0">
                <a:solidFill>
                  <a:prstClr val="white"/>
                </a:solidFill>
                <a:latin typeface="Verdana" pitchFamily="34" charset="0"/>
              </a:rPr>
              <a:t> </a:t>
            </a:r>
            <a:r>
              <a:rPr lang="fr-CA" altLang="fr-FR" sz="1400" dirty="0">
                <a:solidFill>
                  <a:prstClr val="white"/>
                </a:solidFill>
                <a:latin typeface="Verdana" pitchFamily="34" charset="0"/>
                <a:sym typeface="Wingdings 3" pitchFamily="18" charset="2"/>
              </a:rPr>
              <a:t></a:t>
            </a:r>
            <a:r>
              <a:rPr lang="fr-CA" altLang="fr-FR" sz="1400" dirty="0">
                <a:solidFill>
                  <a:prstClr val="white"/>
                </a:solidFill>
                <a:latin typeface="Verdana" pitchFamily="34" charset="0"/>
              </a:rPr>
              <a:t> </a:t>
            </a:r>
          </a:p>
          <a:p>
            <a:pPr defTabSz="457200">
              <a:lnSpc>
                <a:spcPct val="130000"/>
              </a:lnSpc>
              <a:defRPr/>
            </a:pPr>
            <a:r>
              <a:rPr lang="fr-CA" altLang="fr-FR" sz="1400" b="1" dirty="0">
                <a:solidFill>
                  <a:prstClr val="white"/>
                </a:solidFill>
                <a:latin typeface="Verdana" pitchFamily="34" charset="0"/>
              </a:rPr>
              <a:t>Paul Jr Hains</a:t>
            </a:r>
          </a:p>
          <a:p>
            <a:pPr defTabSz="457200">
              <a:lnSpc>
                <a:spcPct val="130000"/>
              </a:lnSpc>
              <a:defRPr/>
            </a:pPr>
            <a:r>
              <a:rPr lang="fr-CA" altLang="fr-FR" sz="1400" b="1" dirty="0">
                <a:solidFill>
                  <a:prstClr val="black"/>
                </a:solidFill>
                <a:effectLst>
                  <a:outerShdw blurRad="38100" dist="38100" dir="2700000" algn="tl">
                    <a:srgbClr val="FFFFFF"/>
                  </a:outerShdw>
                </a:effectLst>
                <a:latin typeface="Verdana" pitchFamily="34" charset="0"/>
              </a:rPr>
              <a:t>Secrétaire-archiviste</a:t>
            </a:r>
            <a:r>
              <a:rPr lang="fr-CA" altLang="fr-FR" sz="1400" b="1" dirty="0">
                <a:solidFill>
                  <a:prstClr val="white"/>
                </a:solidFill>
                <a:effectLst>
                  <a:outerShdw blurRad="38100" dist="38100" dir="2700000" algn="tl">
                    <a:srgbClr val="FFFFFF"/>
                  </a:outerShdw>
                </a:effectLst>
                <a:latin typeface="Verdana" pitchFamily="34" charset="0"/>
              </a:rPr>
              <a:t> </a:t>
            </a:r>
            <a:r>
              <a:rPr lang="fr-CA" altLang="fr-FR" sz="1400" dirty="0">
                <a:solidFill>
                  <a:prstClr val="white"/>
                </a:solidFill>
                <a:latin typeface="Verdana" pitchFamily="34" charset="0"/>
                <a:sym typeface="Wingdings 3" pitchFamily="18" charset="2"/>
              </a:rPr>
              <a:t> </a:t>
            </a:r>
          </a:p>
          <a:p>
            <a:pPr defTabSz="457200">
              <a:lnSpc>
                <a:spcPct val="130000"/>
              </a:lnSpc>
              <a:defRPr/>
            </a:pPr>
            <a:r>
              <a:rPr lang="fr-CA" altLang="fr-FR" sz="1400" b="1" dirty="0">
                <a:solidFill>
                  <a:prstClr val="white"/>
                </a:solidFill>
                <a:latin typeface="Verdana" pitchFamily="34" charset="0"/>
                <a:sym typeface="Wingdings 3" pitchFamily="18" charset="2"/>
              </a:rPr>
              <a:t>Sébastien Campana / Guillaume Gagnon</a:t>
            </a:r>
          </a:p>
          <a:p>
            <a:pPr defTabSz="457200">
              <a:lnSpc>
                <a:spcPct val="130000"/>
              </a:lnSpc>
              <a:defRPr/>
            </a:pPr>
            <a:r>
              <a:rPr lang="fr-CA" altLang="fr-FR" sz="1400" b="1" dirty="0">
                <a:solidFill>
                  <a:prstClr val="black"/>
                </a:solidFill>
                <a:effectLst>
                  <a:outerShdw blurRad="38100" dist="38100" dir="2700000" algn="tl">
                    <a:srgbClr val="FFFFFF"/>
                  </a:outerShdw>
                </a:effectLst>
                <a:latin typeface="Verdana" pitchFamily="34" charset="0"/>
              </a:rPr>
              <a:t>Trésorier </a:t>
            </a:r>
            <a:r>
              <a:rPr lang="fr-CA" altLang="fr-FR" sz="1400" b="1" dirty="0">
                <a:solidFill>
                  <a:prstClr val="white"/>
                </a:solidFill>
                <a:effectLst>
                  <a:outerShdw blurRad="38100" dist="38100" dir="2700000" algn="tl">
                    <a:srgbClr val="FFFFFF"/>
                  </a:outerShdw>
                </a:effectLst>
                <a:latin typeface="Verdana" pitchFamily="34" charset="0"/>
              </a:rPr>
              <a:t>  </a:t>
            </a:r>
            <a:r>
              <a:rPr lang="fr-CA" altLang="fr-FR" sz="1400" dirty="0">
                <a:solidFill>
                  <a:prstClr val="white"/>
                </a:solidFill>
                <a:latin typeface="Verdana" pitchFamily="34" charset="0"/>
                <a:sym typeface="Wingdings 3" pitchFamily="18" charset="2"/>
              </a:rPr>
              <a:t></a:t>
            </a:r>
            <a:r>
              <a:rPr lang="fr-CA" altLang="fr-FR" sz="1400" dirty="0">
                <a:solidFill>
                  <a:prstClr val="white"/>
                </a:solidFill>
                <a:latin typeface="Verdana" pitchFamily="34" charset="0"/>
              </a:rPr>
              <a:t>  </a:t>
            </a:r>
          </a:p>
          <a:p>
            <a:pPr defTabSz="457200">
              <a:lnSpc>
                <a:spcPct val="130000"/>
              </a:lnSpc>
              <a:defRPr/>
            </a:pPr>
            <a:r>
              <a:rPr lang="fr-CA" altLang="fr-FR" sz="1400" b="1" dirty="0">
                <a:solidFill>
                  <a:prstClr val="white"/>
                </a:solidFill>
                <a:latin typeface="Verdana" pitchFamily="34" charset="0"/>
              </a:rPr>
              <a:t>Pascal Pouliot </a:t>
            </a:r>
          </a:p>
          <a:p>
            <a:pPr defTabSz="457200">
              <a:lnSpc>
                <a:spcPct val="130000"/>
              </a:lnSpc>
              <a:defRPr/>
            </a:pPr>
            <a:r>
              <a:rPr lang="fr-CA" altLang="fr-FR" sz="1400" b="1" dirty="0">
                <a:ln w="0"/>
                <a:solidFill>
                  <a:srgbClr val="9ACD4C"/>
                </a:solidFill>
                <a:effectLst>
                  <a:outerShdw blurRad="38100" dist="25400" dir="5400000" algn="ctr" rotWithShape="0">
                    <a:srgbClr val="6E747A">
                      <a:alpha val="43000"/>
                    </a:srgbClr>
                  </a:outerShdw>
                </a:effectLst>
                <a:latin typeface="Verdana" pitchFamily="34" charset="0"/>
                <a:sym typeface="Wingdings 3" pitchFamily="18" charset="2"/>
              </a:rPr>
              <a:t>Représentante à la prévention </a:t>
            </a:r>
            <a:r>
              <a:rPr lang="fr-CA" altLang="fr-FR" sz="1400" dirty="0">
                <a:solidFill>
                  <a:prstClr val="white"/>
                </a:solidFill>
                <a:latin typeface="Verdana" pitchFamily="34" charset="0"/>
                <a:sym typeface="Wingdings 3" pitchFamily="18" charset="2"/>
              </a:rPr>
              <a:t> </a:t>
            </a:r>
          </a:p>
          <a:p>
            <a:pPr defTabSz="457200">
              <a:lnSpc>
                <a:spcPct val="130000"/>
              </a:lnSpc>
              <a:defRPr/>
            </a:pPr>
            <a:r>
              <a:rPr lang="fr-CA" altLang="fr-FR" sz="1400" b="1" dirty="0">
                <a:solidFill>
                  <a:prstClr val="white"/>
                </a:solidFill>
                <a:latin typeface="Verdana" pitchFamily="34" charset="0"/>
                <a:sym typeface="Wingdings 3" pitchFamily="18" charset="2"/>
              </a:rPr>
              <a:t>Roxanne Béland  </a:t>
            </a:r>
            <a:r>
              <a:rPr lang="fr-CA" altLang="fr-FR" sz="1000" dirty="0">
                <a:solidFill>
                  <a:prstClr val="white"/>
                </a:solidFill>
                <a:latin typeface="Verdana" pitchFamily="34" charset="0"/>
                <a:sym typeface="Wingdings 3" pitchFamily="18" charset="2"/>
              </a:rPr>
              <a:t>(membre nommé, non-votant)</a:t>
            </a:r>
          </a:p>
          <a:p>
            <a:pPr marL="0" indent="0" defTabSz="457200">
              <a:lnSpc>
                <a:spcPct val="130000"/>
              </a:lnSpc>
              <a:buNone/>
              <a:defRPr/>
            </a:pPr>
            <a:r>
              <a:rPr lang="fr-CA" altLang="fr-FR" sz="1400" u="sng" dirty="0">
                <a:solidFill>
                  <a:prstClr val="white"/>
                </a:solidFill>
                <a:latin typeface="Verdana" pitchFamily="34" charset="0"/>
                <a:sym typeface="Wingdings 3" pitchFamily="18" charset="2"/>
              </a:rPr>
              <a:t>Service donné aux membres :</a:t>
            </a:r>
          </a:p>
          <a:p>
            <a:pPr defTabSz="457200">
              <a:lnSpc>
                <a:spcPct val="130000"/>
              </a:lnSpc>
              <a:defRPr/>
            </a:pPr>
            <a:r>
              <a:rPr lang="fr-CA" altLang="fr-FR" sz="1400" b="1" dirty="0">
                <a:solidFill>
                  <a:srgbClr val="00B050"/>
                </a:solidFill>
                <a:latin typeface="Verdana" pitchFamily="34" charset="0"/>
                <a:sym typeface="Wingdings 3" pitchFamily="18" charset="2"/>
              </a:rPr>
              <a:t>Représentante à la réparation </a:t>
            </a:r>
            <a:r>
              <a:rPr lang="fr-CA" altLang="fr-FR" sz="1400" dirty="0">
                <a:solidFill>
                  <a:prstClr val="white"/>
                </a:solidFill>
                <a:latin typeface="Verdana" pitchFamily="34" charset="0"/>
                <a:sym typeface="Wingdings 3" pitchFamily="18" charset="2"/>
              </a:rPr>
              <a:t> </a:t>
            </a:r>
          </a:p>
          <a:p>
            <a:pPr defTabSz="457200">
              <a:lnSpc>
                <a:spcPct val="130000"/>
              </a:lnSpc>
              <a:defRPr/>
            </a:pPr>
            <a:r>
              <a:rPr lang="fr-CA" altLang="fr-FR" sz="1400" b="1" dirty="0">
                <a:solidFill>
                  <a:prstClr val="white"/>
                </a:solidFill>
                <a:latin typeface="Verdana" pitchFamily="34" charset="0"/>
              </a:rPr>
              <a:t>Mylène Boutin </a:t>
            </a:r>
            <a:r>
              <a:rPr lang="fr-CA" altLang="fr-FR" sz="1000" dirty="0">
                <a:solidFill>
                  <a:prstClr val="white"/>
                </a:solidFill>
                <a:latin typeface="Verdana" pitchFamily="34" charset="0"/>
              </a:rPr>
              <a:t>(membre nommé, non-votant)</a:t>
            </a:r>
          </a:p>
          <a:p>
            <a:pPr defTabSz="457200">
              <a:lnSpc>
                <a:spcPct val="130000"/>
              </a:lnSpc>
              <a:defRPr/>
            </a:pPr>
            <a:endParaRPr lang="fr-CA" altLang="fr-FR" sz="2000" b="1" dirty="0">
              <a:solidFill>
                <a:prstClr val="white"/>
              </a:solidFill>
              <a:latin typeface="Verdana" pitchFamily="34" charset="0"/>
            </a:endParaRPr>
          </a:p>
        </p:txBody>
      </p:sp>
      <p:pic>
        <p:nvPicPr>
          <p:cNvPr id="15364" name="Image 4">
            <a:extLst>
              <a:ext uri="{FF2B5EF4-FFF2-40B4-BE49-F238E27FC236}">
                <a16:creationId xmlns:a16="http://schemas.microsoft.com/office/drawing/2014/main" id="{1CEF1763-8291-3FED-6C66-ACF331E8C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138" y="1335089"/>
            <a:ext cx="3440112"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0245A31B-3395-B39A-9AEA-14ECF35E168B}"/>
              </a:ext>
            </a:extLst>
          </p:cNvPr>
          <p:cNvSpPr>
            <a:spLocks noChangeArrowheads="1"/>
          </p:cNvSpPr>
          <p:nvPr/>
        </p:nvSpPr>
        <p:spPr bwMode="auto">
          <a:xfrm>
            <a:off x="1524000" y="1524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algn="ctr" defTabSz="457200" fontAlgn="base">
              <a:lnSpc>
                <a:spcPct val="100000"/>
              </a:lnSpc>
              <a:spcBef>
                <a:spcPct val="0"/>
              </a:spcBef>
              <a:spcAft>
                <a:spcPct val="0"/>
              </a:spcAft>
              <a:buSzTx/>
              <a:buNone/>
            </a:pPr>
            <a:r>
              <a:rPr lang="fr-CA" altLang="fr-FR" sz="2800" b="1">
                <a:solidFill>
                  <a:prstClr val="black"/>
                </a:solidFill>
                <a:latin typeface="Verdana" panose="020B0604030504040204" pitchFamily="34" charset="0"/>
              </a:rPr>
              <a:t>COTISATIONS SYNDICALES MENSUELLES</a:t>
            </a:r>
          </a:p>
        </p:txBody>
      </p:sp>
      <p:sp>
        <p:nvSpPr>
          <p:cNvPr id="36869" name="Rectangle 5">
            <a:extLst>
              <a:ext uri="{FF2B5EF4-FFF2-40B4-BE49-F238E27FC236}">
                <a16:creationId xmlns:a16="http://schemas.microsoft.com/office/drawing/2014/main" id="{12F3402C-EFAE-17DB-5AF3-66F3C0CE0F24}"/>
              </a:ext>
            </a:extLst>
          </p:cNvPr>
          <p:cNvSpPr>
            <a:spLocks noChangeArrowheads="1"/>
          </p:cNvSpPr>
          <p:nvPr/>
        </p:nvSpPr>
        <p:spPr bwMode="auto">
          <a:xfrm>
            <a:off x="2016126" y="914401"/>
            <a:ext cx="8207375" cy="5610225"/>
          </a:xfrm>
          <a:prstGeom prst="rect">
            <a:avLst/>
          </a:prstGeom>
          <a:noFill/>
          <a:ln>
            <a:noFill/>
          </a:ln>
          <a:effec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defTabSz="457200">
              <a:defRPr/>
            </a:pPr>
            <a:r>
              <a:rPr lang="fr-CA" altLang="fr-FR" sz="1600" b="1" dirty="0">
                <a:ln w="12700">
                  <a:solidFill>
                    <a:srgbClr val="63A0CC"/>
                  </a:solidFill>
                  <a:prstDash val="solid"/>
                </a:ln>
                <a:solidFill>
                  <a:srgbClr val="002060"/>
                </a:solidFill>
                <a:latin typeface="Verdana" pitchFamily="34" charset="0"/>
              </a:rPr>
              <a:t>0.85% </a:t>
            </a:r>
            <a:r>
              <a:rPr lang="fr-CA" altLang="fr-FR" sz="1600" b="1" dirty="0">
                <a:ln w="12700">
                  <a:solidFill>
                    <a:srgbClr val="63A0CC"/>
                  </a:solidFill>
                  <a:prstDash val="solid"/>
                </a:ln>
                <a:solidFill>
                  <a:srgbClr val="002060"/>
                </a:solidFill>
                <a:latin typeface="Verdana" pitchFamily="34" charset="0"/>
                <a:sym typeface="Wingdings 3" pitchFamily="18" charset="2"/>
              </a:rPr>
              <a:t>     Fonds Régulier (SCFP National) </a:t>
            </a:r>
          </a:p>
          <a:p>
            <a:pPr defTabSz="457200">
              <a:defRPr/>
            </a:pPr>
            <a:r>
              <a:rPr lang="fr-CA" altLang="fr-FR" sz="1600" b="1" dirty="0">
                <a:ln w="12700">
                  <a:solidFill>
                    <a:srgbClr val="63A0CC"/>
                  </a:solidFill>
                  <a:prstDash val="solid"/>
                </a:ln>
                <a:solidFill>
                  <a:srgbClr val="002060"/>
                </a:solidFill>
                <a:latin typeface="Verdana" pitchFamily="34" charset="0"/>
                <a:sym typeface="Wingdings 3" pitchFamily="18" charset="2"/>
              </a:rPr>
              <a:t>0.90%      Total (Section locale 3783)</a:t>
            </a:r>
          </a:p>
          <a:p>
            <a:pPr defTabSz="457200">
              <a:lnSpc>
                <a:spcPct val="140000"/>
              </a:lnSpc>
              <a:defRPr/>
            </a:pPr>
            <a:r>
              <a:rPr lang="fr-CA" altLang="fr-FR" sz="1600" b="1" dirty="0">
                <a:ln w="12700">
                  <a:solidFill>
                    <a:srgbClr val="63A0CC"/>
                  </a:solidFill>
                  <a:prstDash val="solid"/>
                </a:ln>
                <a:solidFill>
                  <a:srgbClr val="002060"/>
                </a:solidFill>
                <a:latin typeface="Verdana" pitchFamily="34" charset="0"/>
                <a:sym typeface="Wingdings 3" pitchFamily="18" charset="2"/>
              </a:rPr>
              <a:t>1.75%      Total de la cotisation</a:t>
            </a:r>
          </a:p>
          <a:p>
            <a:pPr marL="0" indent="0" defTabSz="457200">
              <a:lnSpc>
                <a:spcPct val="140000"/>
              </a:lnSpc>
              <a:buNone/>
              <a:defRPr/>
            </a:pPr>
            <a:r>
              <a:rPr lang="fr-CA" altLang="fr-FR" sz="1400" b="1" dirty="0">
                <a:solidFill>
                  <a:prstClr val="white"/>
                </a:solidFill>
                <a:latin typeface="Verdana" pitchFamily="34" charset="0"/>
                <a:sym typeface="Wingdings 3" pitchFamily="18" charset="2"/>
              </a:rPr>
              <a:t>Le montant de la cotisation syndicale est fixé à 1,75% du salaire régulier (excluant les heures supplémentaires et primes). </a:t>
            </a:r>
          </a:p>
          <a:p>
            <a:pPr marL="0" indent="0" defTabSz="457200">
              <a:lnSpc>
                <a:spcPct val="140000"/>
              </a:lnSpc>
              <a:buNone/>
              <a:defRPr/>
            </a:pPr>
            <a:r>
              <a:rPr lang="fr-CA" altLang="fr-FR" sz="1400" b="1" dirty="0">
                <a:solidFill>
                  <a:prstClr val="white"/>
                </a:solidFill>
                <a:latin typeface="Verdana" pitchFamily="34" charset="0"/>
                <a:sym typeface="Wingdings 3" pitchFamily="18" charset="2"/>
              </a:rPr>
              <a:t>Ce pourcentage inclut les versements à la Caisse nationale de grève et à la Caisse nationale de défense du SCFP/CUPE, ainsi que le coût des affiliations au SCFP-Québec et à la FTQ.</a:t>
            </a:r>
          </a:p>
          <a:p>
            <a:pPr marL="0" indent="0" defTabSz="457200">
              <a:lnSpc>
                <a:spcPct val="140000"/>
              </a:lnSpc>
              <a:buNone/>
              <a:defRPr/>
            </a:pPr>
            <a:r>
              <a:rPr lang="fr-CA" altLang="fr-FR" sz="1400" b="1" dirty="0">
                <a:solidFill>
                  <a:prstClr val="white"/>
                </a:solidFill>
                <a:latin typeface="Verdana" pitchFamily="34" charset="0"/>
                <a:sym typeface="Wingdings 3" pitchFamily="18" charset="2"/>
              </a:rPr>
              <a:t>Le comité Exécutif a le pouvoir de faire des recommandations aux membres concernant tous changements à la cotisation.</a:t>
            </a:r>
          </a:p>
          <a:p>
            <a:pPr marL="0" indent="0" defTabSz="457200">
              <a:lnSpc>
                <a:spcPct val="140000"/>
              </a:lnSpc>
              <a:buNone/>
              <a:defRPr/>
            </a:pPr>
            <a:r>
              <a:rPr lang="fr-CA" altLang="fr-FR" sz="1400" b="1" dirty="0">
                <a:solidFill>
                  <a:prstClr val="white"/>
                </a:solidFill>
                <a:latin typeface="Verdana" pitchFamily="34" charset="0"/>
                <a:sym typeface="Wingdings 3" pitchFamily="18" charset="2"/>
              </a:rPr>
              <a:t>Les cotisations syndicales donnent à votre section locale et à ses affiliés les moyens d’agir au quotidien comme dans le cadre des négociations de convention collective, en cas de conflit de travail, faire valoir des moyens de pressions, etc... </a:t>
            </a:r>
          </a:p>
          <a:p>
            <a:pPr marL="0" indent="0" defTabSz="457200">
              <a:lnSpc>
                <a:spcPct val="140000"/>
              </a:lnSpc>
              <a:buNone/>
              <a:defRPr/>
            </a:pPr>
            <a:r>
              <a:rPr lang="fr-CA" altLang="fr-FR" sz="1200" dirty="0">
                <a:solidFill>
                  <a:prstClr val="white"/>
                </a:solidFill>
                <a:latin typeface="Verdana" pitchFamily="34" charset="0"/>
                <a:sym typeface="Wingdings 3" pitchFamily="18" charset="2"/>
              </a:rPr>
              <a:t>Tout ceci est détaillé dans le livre des « Statuts et règlements », qui est disponible à la demande de tous les membres, ou sur consultations sur le réseau O:\SYNDICAT.</a:t>
            </a:r>
          </a:p>
          <a:p>
            <a:pPr marL="0" indent="0" defTabSz="457200">
              <a:lnSpc>
                <a:spcPct val="140000"/>
              </a:lnSpc>
              <a:buNone/>
              <a:defRPr/>
            </a:pPr>
            <a:endParaRPr lang="fr-CA" altLang="fr-FR" sz="1200" b="1" dirty="0">
              <a:solidFill>
                <a:prstClr val="white"/>
              </a:solidFill>
              <a:latin typeface="Verdana" pitchFamily="34" charset="0"/>
              <a:sym typeface="Wingdings 3" pitchFamily="18" charset="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a:extLst>
              <a:ext uri="{FF2B5EF4-FFF2-40B4-BE49-F238E27FC236}">
                <a16:creationId xmlns:a16="http://schemas.microsoft.com/office/drawing/2014/main" id="{1529B880-3516-CF47-08AF-F74397E870DA}"/>
              </a:ext>
            </a:extLst>
          </p:cNvPr>
          <p:cNvSpPr>
            <a:spLocks noChangeArrowheads="1"/>
          </p:cNvSpPr>
          <p:nvPr/>
        </p:nvSpPr>
        <p:spPr bwMode="auto">
          <a:xfrm>
            <a:off x="2133600" y="1981200"/>
            <a:ext cx="7772400" cy="1371600"/>
          </a:xfrm>
          <a:prstGeom prst="rect">
            <a:avLst/>
          </a:prstGeom>
          <a:noFill/>
          <a:ln>
            <a:noFill/>
          </a:ln>
          <a:effec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defTabSz="457200">
              <a:defRPr/>
            </a:pPr>
            <a:r>
              <a:rPr lang="fr-CA" altLang="fr-FR" sz="6000" b="1" dirty="0">
                <a:ln w="9525">
                  <a:solidFill>
                    <a:prstClr val="black"/>
                  </a:solidFill>
                  <a:prstDash val="solid"/>
                </a:ln>
                <a:solidFill>
                  <a:prstClr val="white"/>
                </a:solidFill>
                <a:effectLst>
                  <a:outerShdw blurRad="12700" dist="38100" dir="2700000" algn="tl" rotWithShape="0">
                    <a:prstClr val="black">
                      <a:lumMod val="50000"/>
                    </a:prstClr>
                  </a:outerShdw>
                </a:effectLst>
              </a:rPr>
              <a:t>QUESTIONS ?</a:t>
            </a:r>
          </a:p>
        </p:txBody>
      </p:sp>
      <p:pic>
        <p:nvPicPr>
          <p:cNvPr id="17411" name="Image 1">
            <a:extLst>
              <a:ext uri="{FF2B5EF4-FFF2-40B4-BE49-F238E27FC236}">
                <a16:creationId xmlns:a16="http://schemas.microsoft.com/office/drawing/2014/main" id="{7AF20892-1A45-37D3-E38C-2ABFF7FEED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8839" y="5084764"/>
            <a:ext cx="25939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Image 2">
            <a:extLst>
              <a:ext uri="{FF2B5EF4-FFF2-40B4-BE49-F238E27FC236}">
                <a16:creationId xmlns:a16="http://schemas.microsoft.com/office/drawing/2014/main" id="{8755DCBE-4B85-CA56-FF51-7E411FF347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6963" y="5160964"/>
            <a:ext cx="24939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id="{C3E197EB-61BA-F3E7-1E42-A54DF5791BEF}"/>
              </a:ext>
            </a:extLst>
          </p:cNvPr>
          <p:cNvSpPr>
            <a:spLocks noGrp="1" noChangeArrowheads="1"/>
          </p:cNvSpPr>
          <p:nvPr>
            <p:ph type="title"/>
          </p:nvPr>
        </p:nvSpPr>
        <p:spPr>
          <a:xfrm>
            <a:off x="1703388" y="274639"/>
            <a:ext cx="8856662" cy="561975"/>
          </a:xfrm>
          <a:solidFill>
            <a:schemeClr val="bg1"/>
          </a:solidFill>
          <a:ln>
            <a:solidFill>
              <a:srgbClr val="99CCFF"/>
            </a:solidFill>
          </a:ln>
        </p:spPr>
        <p:txBody>
          <a:bodyPr>
            <a:normAutofit fontScale="90000"/>
          </a:bodyPr>
          <a:lstStyle/>
          <a:p>
            <a:pPr eaLnBrk="1" fontAlgn="auto" hangingPunct="1">
              <a:spcAft>
                <a:spcPts val="0"/>
              </a:spcAft>
              <a:defRPr/>
            </a:pPr>
            <a:r>
              <a:rPr lang="fr-CA" altLang="fr-FR" sz="2800" b="1" dirty="0">
                <a:latin typeface="Verdana" pitchFamily="34" charset="0"/>
              </a:rPr>
              <a:t>Syndicat</a:t>
            </a:r>
            <a:r>
              <a:rPr lang="fr-CA" altLang="fr-FR" sz="2800" b="1" dirty="0">
                <a:effectLst>
                  <a:outerShdw blurRad="38100" dist="38100" dir="2700000" algn="tl">
                    <a:srgbClr val="FFFFFF"/>
                  </a:outerShdw>
                </a:effectLst>
                <a:latin typeface="Verdana" pitchFamily="34" charset="0"/>
              </a:rPr>
              <a:t> </a:t>
            </a:r>
            <a:r>
              <a:rPr lang="fr-CA" altLang="fr-FR" sz="2800" b="1" dirty="0">
                <a:latin typeface="Verdana" pitchFamily="34" charset="0"/>
              </a:rPr>
              <a:t>Canadien de la Fonction Publique</a:t>
            </a:r>
          </a:p>
        </p:txBody>
      </p:sp>
      <p:sp>
        <p:nvSpPr>
          <p:cNvPr id="3079" name="Rectangle 7">
            <a:extLst>
              <a:ext uri="{FF2B5EF4-FFF2-40B4-BE49-F238E27FC236}">
                <a16:creationId xmlns:a16="http://schemas.microsoft.com/office/drawing/2014/main" id="{0590EBE5-76E8-187D-8838-96532E4F3C4F}"/>
              </a:ext>
            </a:extLst>
          </p:cNvPr>
          <p:cNvSpPr>
            <a:spLocks noGrp="1" noChangeArrowheads="1"/>
          </p:cNvSpPr>
          <p:nvPr>
            <p:ph sz="half" idx="1"/>
          </p:nvPr>
        </p:nvSpPr>
        <p:spPr>
          <a:xfrm>
            <a:off x="2379664" y="2249488"/>
            <a:ext cx="3659187" cy="3541712"/>
          </a:xfrm>
        </p:spPr>
        <p:txBody>
          <a:bodyPr rtlCol="0">
            <a:normAutofit fontScale="77500" lnSpcReduction="20000"/>
          </a:bodyPr>
          <a:lstStyle/>
          <a:p>
            <a:pPr eaLnBrk="1" fontAlgn="auto" hangingPunct="1">
              <a:lnSpc>
                <a:spcPct val="80000"/>
              </a:lnSpc>
              <a:spcAft>
                <a:spcPts val="0"/>
              </a:spcAft>
              <a:defRPr/>
            </a:pPr>
            <a:endParaRPr lang="fr-CA" altLang="fr-FR" sz="2000" b="1" dirty="0"/>
          </a:p>
          <a:p>
            <a:pPr eaLnBrk="1" fontAlgn="auto" hangingPunct="1">
              <a:lnSpc>
                <a:spcPct val="80000"/>
              </a:lnSpc>
              <a:spcAft>
                <a:spcPts val="0"/>
              </a:spcAft>
              <a:defRPr/>
            </a:pPr>
            <a:endParaRPr lang="fr-CA" altLang="fr-FR" sz="2000" b="1" dirty="0"/>
          </a:p>
          <a:p>
            <a:pPr marL="0" indent="0" eaLnBrk="1" fontAlgn="auto" hangingPunct="1">
              <a:lnSpc>
                <a:spcPct val="80000"/>
              </a:lnSpc>
              <a:spcAft>
                <a:spcPts val="0"/>
              </a:spcAft>
              <a:buNone/>
              <a:defRPr/>
            </a:pPr>
            <a:r>
              <a:rPr lang="fr-CA" altLang="fr-FR" sz="2000" b="1" dirty="0"/>
              <a:t>     </a:t>
            </a:r>
            <a:r>
              <a:rPr lang="fr-CA" altLang="fr-FR" sz="2200" b="1" dirty="0">
                <a:latin typeface="Verdana" pitchFamily="34" charset="0"/>
              </a:rPr>
              <a:t>LE SCFP NATIONAL</a:t>
            </a:r>
          </a:p>
          <a:p>
            <a:pPr marL="0" indent="0" eaLnBrk="1" fontAlgn="auto" hangingPunct="1">
              <a:spcAft>
                <a:spcPts val="0"/>
              </a:spcAft>
              <a:buNone/>
              <a:defRPr/>
            </a:pPr>
            <a:r>
              <a:rPr lang="fr-CA" altLang="fr-FR" sz="2200" dirty="0">
                <a:latin typeface="+mj-lt"/>
              </a:rPr>
              <a:t>Fondé en 1963 à la suite de la fusion de l’Union nationale des employés publics (UNEP) et de l’Union nationale des employés des services publics (UNESP), le Syndicat canadien de la fonction publique (SCFP) compte plus de 700 000 membres dans l’ensemble du Canada, ce qui en fait le plus grand syndicat canadien.</a:t>
            </a:r>
          </a:p>
          <a:p>
            <a:pPr algn="just" eaLnBrk="1" fontAlgn="auto" hangingPunct="1">
              <a:lnSpc>
                <a:spcPct val="80000"/>
              </a:lnSpc>
              <a:spcAft>
                <a:spcPts val="0"/>
              </a:spcAft>
              <a:defRPr/>
            </a:pPr>
            <a:endParaRPr lang="fr-CA" altLang="fr-FR" dirty="0">
              <a:solidFill>
                <a:schemeClr val="bg1"/>
              </a:solidFill>
            </a:endParaRPr>
          </a:p>
        </p:txBody>
      </p:sp>
      <p:sp>
        <p:nvSpPr>
          <p:cNvPr id="4100" name="Espace réservé du contenu 1">
            <a:extLst>
              <a:ext uri="{FF2B5EF4-FFF2-40B4-BE49-F238E27FC236}">
                <a16:creationId xmlns:a16="http://schemas.microsoft.com/office/drawing/2014/main" id="{1B82FCE4-9A30-E5FC-8CFD-E43EDE53F9FB}"/>
              </a:ext>
            </a:extLst>
          </p:cNvPr>
          <p:cNvSpPr>
            <a:spLocks noGrp="1" noChangeArrowheads="1"/>
          </p:cNvSpPr>
          <p:nvPr>
            <p:ph sz="half" idx="2"/>
          </p:nvPr>
        </p:nvSpPr>
        <p:spPr>
          <a:xfrm>
            <a:off x="6172200" y="1268413"/>
            <a:ext cx="4038600" cy="4857750"/>
          </a:xfrm>
        </p:spPr>
        <p:txBody>
          <a:bodyPr rtlCol="0">
            <a:normAutofit fontScale="77500" lnSpcReduction="20000"/>
          </a:bodyPr>
          <a:lstStyle/>
          <a:p>
            <a:pPr marL="0" indent="0" algn="ctr" eaLnBrk="1" fontAlgn="auto" hangingPunct="1">
              <a:spcAft>
                <a:spcPts val="0"/>
              </a:spcAft>
              <a:buNone/>
              <a:defRPr/>
            </a:pPr>
            <a:r>
              <a:rPr lang="fr-FR" altLang="fr-FR" dirty="0"/>
              <a:t>Mark Hancock &amp; Candace </a:t>
            </a:r>
            <a:r>
              <a:rPr lang="fr-FR" altLang="fr-FR" dirty="0" err="1"/>
              <a:t>Rennick</a:t>
            </a:r>
            <a:endParaRPr lang="fr-FR" altLang="fr-FR" dirty="0"/>
          </a:p>
        </p:txBody>
      </p:sp>
      <p:pic>
        <p:nvPicPr>
          <p:cNvPr id="6149" name="Picture 8">
            <a:extLst>
              <a:ext uri="{FF2B5EF4-FFF2-40B4-BE49-F238E27FC236}">
                <a16:creationId xmlns:a16="http://schemas.microsoft.com/office/drawing/2014/main" id="{F0E226A6-2633-6495-5B50-CD0A7E25B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963" y="1700214"/>
            <a:ext cx="41148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a:extLst>
              <a:ext uri="{FF2B5EF4-FFF2-40B4-BE49-F238E27FC236}">
                <a16:creationId xmlns:a16="http://schemas.microsoft.com/office/drawing/2014/main" id="{C5DBA39B-4848-17C4-55F6-39183F7C1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488" y="3860800"/>
            <a:ext cx="409575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Image 1">
            <a:extLst>
              <a:ext uri="{FF2B5EF4-FFF2-40B4-BE49-F238E27FC236}">
                <a16:creationId xmlns:a16="http://schemas.microsoft.com/office/drawing/2014/main" id="{F719A282-A159-4AAB-D467-B29380D6D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964" y="1708150"/>
            <a:ext cx="4103687"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id="{6F48938C-27FE-4297-878B-2B7856F500E7}"/>
              </a:ext>
            </a:extLst>
          </p:cNvPr>
          <p:cNvSpPr>
            <a:spLocks noGrp="1" noChangeArrowheads="1"/>
          </p:cNvSpPr>
          <p:nvPr>
            <p:ph type="title"/>
          </p:nvPr>
        </p:nvSpPr>
        <p:spPr>
          <a:xfrm>
            <a:off x="1703388" y="274639"/>
            <a:ext cx="8856662" cy="561975"/>
          </a:xfrm>
          <a:solidFill>
            <a:schemeClr val="bg1"/>
          </a:solidFill>
          <a:ln>
            <a:solidFill>
              <a:srgbClr val="99CCFF"/>
            </a:solidFill>
          </a:ln>
        </p:spPr>
        <p:txBody>
          <a:bodyPr>
            <a:normAutofit fontScale="90000"/>
          </a:bodyPr>
          <a:lstStyle/>
          <a:p>
            <a:pPr eaLnBrk="1" fontAlgn="auto" hangingPunct="1">
              <a:spcAft>
                <a:spcPts val="0"/>
              </a:spcAft>
              <a:defRPr/>
            </a:pPr>
            <a:r>
              <a:rPr lang="fr-CA" altLang="fr-FR" sz="2800" b="1" dirty="0">
                <a:latin typeface="Verdana" pitchFamily="34" charset="0"/>
              </a:rPr>
              <a:t>Syndicat</a:t>
            </a:r>
            <a:r>
              <a:rPr lang="fr-CA" altLang="fr-FR" sz="2800" b="1" dirty="0">
                <a:effectLst>
                  <a:outerShdw blurRad="38100" dist="38100" dir="2700000" algn="tl">
                    <a:srgbClr val="FFFFFF"/>
                  </a:outerShdw>
                </a:effectLst>
                <a:latin typeface="Verdana" pitchFamily="34" charset="0"/>
              </a:rPr>
              <a:t> </a:t>
            </a:r>
            <a:r>
              <a:rPr lang="fr-CA" altLang="fr-FR" sz="2800" b="1" dirty="0">
                <a:latin typeface="Verdana" pitchFamily="34" charset="0"/>
              </a:rPr>
              <a:t>Canadien de la Fonction Publique</a:t>
            </a:r>
          </a:p>
        </p:txBody>
      </p:sp>
      <p:sp>
        <p:nvSpPr>
          <p:cNvPr id="3079" name="Rectangle 7">
            <a:extLst>
              <a:ext uri="{FF2B5EF4-FFF2-40B4-BE49-F238E27FC236}">
                <a16:creationId xmlns:a16="http://schemas.microsoft.com/office/drawing/2014/main" id="{EADA24D5-FA5C-CD2D-7E2F-1F186E5CF2E3}"/>
              </a:ext>
            </a:extLst>
          </p:cNvPr>
          <p:cNvSpPr>
            <a:spLocks noGrp="1" noChangeArrowheads="1"/>
          </p:cNvSpPr>
          <p:nvPr>
            <p:ph sz="half" idx="1"/>
          </p:nvPr>
        </p:nvSpPr>
        <p:spPr>
          <a:xfrm>
            <a:off x="1981200" y="1052513"/>
            <a:ext cx="4762500" cy="5256212"/>
          </a:xfrm>
        </p:spPr>
        <p:txBody>
          <a:bodyPr rtlCol="0">
            <a:normAutofit fontScale="77500" lnSpcReduction="20000"/>
          </a:bodyPr>
          <a:lstStyle/>
          <a:p>
            <a:pPr marL="0" indent="0" algn="ctr" eaLnBrk="1" fontAlgn="auto" hangingPunct="1">
              <a:lnSpc>
                <a:spcPct val="80000"/>
              </a:lnSpc>
              <a:spcBef>
                <a:spcPts val="600"/>
              </a:spcBef>
              <a:spcAft>
                <a:spcPts val="600"/>
              </a:spcAft>
              <a:buNone/>
              <a:defRPr/>
            </a:pPr>
            <a:r>
              <a:rPr lang="fr-CA" altLang="fr-FR" sz="2300" b="1" u="sng" dirty="0"/>
              <a:t>SCFP-Québec</a:t>
            </a:r>
          </a:p>
          <a:p>
            <a:pPr marL="0" indent="0" eaLnBrk="1" fontAlgn="auto" hangingPunct="1">
              <a:spcAft>
                <a:spcPts val="0"/>
              </a:spcAft>
              <a:buNone/>
              <a:defRPr/>
            </a:pPr>
            <a:r>
              <a:rPr lang="fr-CA" altLang="fr-FR" sz="2300" dirty="0"/>
              <a:t>D’à peine quelques centaines de membres à sa fondation en 1963, le SCFP a connu une croissance soutenue au fil des décennies. </a:t>
            </a:r>
          </a:p>
          <a:p>
            <a:pPr marL="0" indent="0" eaLnBrk="1" fontAlgn="auto" hangingPunct="1">
              <a:spcAft>
                <a:spcPts val="0"/>
              </a:spcAft>
              <a:buNone/>
              <a:defRPr/>
            </a:pPr>
            <a:r>
              <a:rPr lang="fr-CA" altLang="fr-FR" sz="2300" dirty="0"/>
              <a:t>Avec près de 125 000 membres, à ce jour, au Québec, le SCFP s’est imposé, au fil des années, lors des processus de  négociations comme un interlocuteur incontournable et respecté de tous.</a:t>
            </a:r>
          </a:p>
          <a:p>
            <a:pPr marL="0" indent="0" eaLnBrk="1" fontAlgn="auto" hangingPunct="1">
              <a:spcAft>
                <a:spcPts val="0"/>
              </a:spcAft>
              <a:buNone/>
              <a:defRPr/>
            </a:pPr>
            <a:endParaRPr lang="fr-CA" altLang="fr-FR" sz="2300" dirty="0"/>
          </a:p>
          <a:p>
            <a:pPr marL="0" indent="0" eaLnBrk="1" fontAlgn="auto" hangingPunct="1">
              <a:spcAft>
                <a:spcPts val="0"/>
              </a:spcAft>
              <a:buNone/>
              <a:defRPr/>
            </a:pPr>
            <a:r>
              <a:rPr lang="fr-CA" altLang="fr-FR" sz="2300" dirty="0"/>
              <a:t>Les délégations des différentes Sections Locales se réunissent en congrès biennal (2 ans). C’est à ce moment qu’elles discutent des positions, des politiques à élaborer et des actions à entreprendre, le tout centré sur la réalité québécoise et les différents milieux de travail.</a:t>
            </a:r>
          </a:p>
          <a:p>
            <a:pPr marL="0" indent="0" eaLnBrk="1" fontAlgn="auto" hangingPunct="1">
              <a:spcAft>
                <a:spcPts val="0"/>
              </a:spcAft>
              <a:buNone/>
              <a:defRPr/>
            </a:pPr>
            <a:endParaRPr lang="fr-CA" altLang="fr-FR" sz="2300" b="1" dirty="0"/>
          </a:p>
          <a:p>
            <a:pPr marL="0" indent="0" eaLnBrk="1" fontAlgn="auto" hangingPunct="1">
              <a:spcAft>
                <a:spcPts val="0"/>
              </a:spcAft>
              <a:buNone/>
              <a:defRPr/>
            </a:pPr>
            <a:endParaRPr lang="fr-CA" altLang="fr-FR" sz="2000" b="1" dirty="0"/>
          </a:p>
          <a:p>
            <a:pPr marL="0" indent="0" eaLnBrk="1" fontAlgn="auto" hangingPunct="1">
              <a:lnSpc>
                <a:spcPct val="80000"/>
              </a:lnSpc>
              <a:spcAft>
                <a:spcPts val="0"/>
              </a:spcAft>
              <a:buNone/>
              <a:defRPr/>
            </a:pPr>
            <a:endParaRPr lang="fr-CA" altLang="fr-FR" sz="2000" b="1" dirty="0"/>
          </a:p>
        </p:txBody>
      </p:sp>
      <p:sp>
        <p:nvSpPr>
          <p:cNvPr id="5124" name="Espace réservé du contenu 1">
            <a:extLst>
              <a:ext uri="{FF2B5EF4-FFF2-40B4-BE49-F238E27FC236}">
                <a16:creationId xmlns:a16="http://schemas.microsoft.com/office/drawing/2014/main" id="{EA48FC64-C312-4389-6A90-DA706EB8AA43}"/>
              </a:ext>
            </a:extLst>
          </p:cNvPr>
          <p:cNvSpPr>
            <a:spLocks noGrp="1" noChangeArrowheads="1"/>
          </p:cNvSpPr>
          <p:nvPr>
            <p:ph sz="half" idx="2"/>
          </p:nvPr>
        </p:nvSpPr>
        <p:spPr>
          <a:xfrm>
            <a:off x="6172200" y="1268413"/>
            <a:ext cx="4038600" cy="5040312"/>
          </a:xfrm>
        </p:spPr>
        <p:txBody>
          <a:bodyPr rtlCol="0">
            <a:normAutofit fontScale="77500" lnSpcReduction="20000"/>
          </a:bodyPr>
          <a:lstStyle/>
          <a:p>
            <a:pPr marL="0" indent="0" algn="ctr" eaLnBrk="1" fontAlgn="auto" hangingPunct="1">
              <a:spcAft>
                <a:spcPts val="0"/>
              </a:spcAft>
              <a:buNone/>
              <a:defRPr/>
            </a:pPr>
            <a:r>
              <a:rPr lang="fr-FR" altLang="fr-FR" dirty="0"/>
              <a:t>	</a:t>
            </a:r>
          </a:p>
        </p:txBody>
      </p:sp>
      <p:pic>
        <p:nvPicPr>
          <p:cNvPr id="7173" name="Picture 10">
            <a:extLst>
              <a:ext uri="{FF2B5EF4-FFF2-40B4-BE49-F238E27FC236}">
                <a16:creationId xmlns:a16="http://schemas.microsoft.com/office/drawing/2014/main" id="{A918BEBB-A241-F0DA-5A5C-CD3A2C5AE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76" y="4221163"/>
            <a:ext cx="31083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age 1">
            <a:extLst>
              <a:ext uri="{FF2B5EF4-FFF2-40B4-BE49-F238E27FC236}">
                <a16:creationId xmlns:a16="http://schemas.microsoft.com/office/drawing/2014/main" id="{E68500B1-B36F-D878-037B-DCBCAFC32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76" y="2533651"/>
            <a:ext cx="168592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Image 2">
            <a:extLst>
              <a:ext uri="{FF2B5EF4-FFF2-40B4-BE49-F238E27FC236}">
                <a16:creationId xmlns:a16="http://schemas.microsoft.com/office/drawing/2014/main" id="{A32EF38B-9219-4CE3-320C-DCEE31507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3800" y="2463800"/>
            <a:ext cx="13970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EF83961-5833-839A-D9CB-FB90ACC2459B}"/>
              </a:ext>
            </a:extLst>
          </p:cNvPr>
          <p:cNvSpPr/>
          <p:nvPr/>
        </p:nvSpPr>
        <p:spPr>
          <a:xfrm>
            <a:off x="7127876" y="1982788"/>
            <a:ext cx="3082925" cy="55086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eaLnBrk="0" fontAlgn="base" hangingPunct="0">
              <a:spcBef>
                <a:spcPct val="0"/>
              </a:spcBef>
              <a:spcAft>
                <a:spcPct val="0"/>
              </a:spcAft>
              <a:defRPr/>
            </a:pPr>
            <a:r>
              <a:rPr lang="fr-FR" sz="1400" dirty="0">
                <a:solidFill>
                  <a:prstClr val="white"/>
                </a:solidFill>
                <a:latin typeface="Tw Cen MT" panose="020B0602020104020603"/>
              </a:rPr>
              <a:t>Patrick Gloutney &amp; Frederic Brisson</a:t>
            </a:r>
            <a:endParaRPr lang="fr-CA" sz="1400" dirty="0">
              <a:solidFill>
                <a:prstClr val="white"/>
              </a:solidFill>
              <a:latin typeface="Tw Cen MT" panose="020B0602020104020603"/>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36AF4DD1-15E7-C654-CF81-D1109679B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1" y="5213350"/>
            <a:ext cx="291147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8620B28F-BFC7-ADD5-48D1-55C47DC669CD}"/>
              </a:ext>
            </a:extLst>
          </p:cNvPr>
          <p:cNvSpPr>
            <a:spLocks noGrp="1" noChangeArrowheads="1"/>
          </p:cNvSpPr>
          <p:nvPr>
            <p:ph type="ctrTitle"/>
          </p:nvPr>
        </p:nvSpPr>
        <p:spPr>
          <a:xfrm>
            <a:off x="1524000" y="333376"/>
            <a:ext cx="9144000" cy="576263"/>
          </a:xfrm>
          <a:solidFill>
            <a:schemeClr val="bg1"/>
          </a:solidFill>
          <a:ln>
            <a:solidFill>
              <a:srgbClr val="99CCFF"/>
            </a:solidFill>
            <a:miter lim="800000"/>
            <a:headEnd/>
            <a:tailEnd/>
          </a:ln>
        </p:spPr>
        <p:txBody>
          <a:bodyPr/>
          <a:lstStyle/>
          <a:p>
            <a:pPr eaLnBrk="1" fontAlgn="auto" hangingPunct="1">
              <a:spcAft>
                <a:spcPts val="0"/>
              </a:spcAft>
              <a:defRPr/>
            </a:pPr>
            <a:r>
              <a:rPr lang="fr-CA" altLang="fr-FR" sz="1800" b="1" dirty="0">
                <a:latin typeface="Verdana" panose="020B0604030504040204" pitchFamily="34" charset="0"/>
              </a:rPr>
              <a:t>Syndicat Canadien de la Fonction Publique</a:t>
            </a:r>
          </a:p>
        </p:txBody>
      </p:sp>
      <p:pic>
        <p:nvPicPr>
          <p:cNvPr id="8196" name="Picture 6">
            <a:extLst>
              <a:ext uri="{FF2B5EF4-FFF2-40B4-BE49-F238E27FC236}">
                <a16:creationId xmlns:a16="http://schemas.microsoft.com/office/drawing/2014/main" id="{F45E90E9-482F-2E06-DA71-94FAC986D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900" y="5249864"/>
            <a:ext cx="1335088"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8">
            <a:extLst>
              <a:ext uri="{FF2B5EF4-FFF2-40B4-BE49-F238E27FC236}">
                <a16:creationId xmlns:a16="http://schemas.microsoft.com/office/drawing/2014/main" id="{F859886A-8235-FE8C-9519-D43ACB238478}"/>
              </a:ext>
            </a:extLst>
          </p:cNvPr>
          <p:cNvSpPr>
            <a:spLocks noChangeArrowheads="1"/>
          </p:cNvSpPr>
          <p:nvPr/>
        </p:nvSpPr>
        <p:spPr bwMode="auto">
          <a:xfrm>
            <a:off x="2247900" y="1196976"/>
            <a:ext cx="7272338" cy="3960813"/>
          </a:xfrm>
          <a:prstGeom prst="rect">
            <a:avLst/>
          </a:prstGeom>
          <a:noFill/>
          <a:ln>
            <a:noFill/>
          </a:ln>
          <a:effectLst/>
        </p:spPr>
        <p:txBody>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algn="just" defTabSz="457200" fontAlgn="base">
              <a:lnSpc>
                <a:spcPct val="100000"/>
              </a:lnSpc>
              <a:spcBef>
                <a:spcPct val="20000"/>
              </a:spcBef>
              <a:spcAft>
                <a:spcPct val="0"/>
              </a:spcAft>
              <a:buSzTx/>
              <a:buNone/>
              <a:defRPr/>
            </a:pPr>
            <a:r>
              <a:rPr lang="fr-CA" altLang="fr-FR" sz="1800" dirty="0">
                <a:solidFill>
                  <a:srgbClr val="B258D3">
                    <a:lumMod val="50000"/>
                  </a:srgbClr>
                </a:solidFill>
                <a:latin typeface="Verdana" panose="020B0604030504040204" pitchFamily="34" charset="0"/>
              </a:rPr>
              <a:t>Avec près de 125 000 travailleuses et travailleurs, le SCFP-Québec est constitué de 502 syndicats locaux, que l’on nomme Section Locale.</a:t>
            </a:r>
          </a:p>
          <a:p>
            <a:pPr algn="just" defTabSz="457200" fontAlgn="base">
              <a:lnSpc>
                <a:spcPct val="100000"/>
              </a:lnSpc>
              <a:spcBef>
                <a:spcPct val="20000"/>
              </a:spcBef>
              <a:spcAft>
                <a:spcPct val="0"/>
              </a:spcAft>
              <a:buSzTx/>
              <a:buNone/>
              <a:defRPr/>
            </a:pPr>
            <a:r>
              <a:rPr lang="fr-CA" altLang="fr-FR" sz="1800" dirty="0">
                <a:solidFill>
                  <a:srgbClr val="B258D3">
                    <a:lumMod val="50000"/>
                  </a:srgbClr>
                </a:solidFill>
                <a:latin typeface="Verdana" panose="020B0604030504040204" pitchFamily="34" charset="0"/>
              </a:rPr>
              <a:t>Les membres du SCFP-Québec ont aussi la possibilité de se regrouper par secteur d’activités. C’est pourquoi la structure québécoise du SCFP se complète par des regroupements sectoriels. </a:t>
            </a:r>
          </a:p>
          <a:p>
            <a:pPr algn="just" defTabSz="457200" fontAlgn="base">
              <a:lnSpc>
                <a:spcPct val="100000"/>
              </a:lnSpc>
              <a:spcBef>
                <a:spcPct val="20000"/>
              </a:spcBef>
              <a:spcAft>
                <a:spcPct val="0"/>
              </a:spcAft>
              <a:buSzTx/>
              <a:buNone/>
              <a:defRPr/>
            </a:pPr>
            <a:r>
              <a:rPr lang="fr-CA" altLang="fr-FR" sz="1800" dirty="0">
                <a:solidFill>
                  <a:srgbClr val="B258D3">
                    <a:lumMod val="50000"/>
                  </a:srgbClr>
                </a:solidFill>
                <a:latin typeface="Verdana" panose="020B0604030504040204" pitchFamily="34" charset="0"/>
              </a:rPr>
              <a:t>Ces regroupements permettent aux membres de chaque secteur de réfléchir et d’agir en fonction de leurs réalités quotidiennes.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7D51A-A7A7-78C2-3E91-B30EC544A3EB}"/>
              </a:ext>
            </a:extLst>
          </p:cNvPr>
          <p:cNvSpPr>
            <a:spLocks noGrp="1" noChangeArrowheads="1"/>
          </p:cNvSpPr>
          <p:nvPr>
            <p:ph type="title"/>
          </p:nvPr>
        </p:nvSpPr>
        <p:spPr>
          <a:xfrm>
            <a:off x="1992314" y="115888"/>
            <a:ext cx="8218487" cy="633412"/>
          </a:xfrm>
          <a:ln>
            <a:solidFill>
              <a:schemeClr val="accent6">
                <a:lumMod val="40000"/>
                <a:lumOff val="60000"/>
              </a:schemeClr>
            </a:solidFill>
          </a:ln>
        </p:spPr>
        <p:txBody>
          <a:bodyPr>
            <a:noAutofit/>
          </a:bodyPr>
          <a:lstStyle/>
          <a:p>
            <a:pPr eaLnBrk="1" fontAlgn="auto" hangingPunct="1">
              <a:spcAft>
                <a:spcPts val="0"/>
              </a:spcAft>
              <a:defRPr/>
            </a:pPr>
            <a:r>
              <a:rPr lang="fr-CA" altLang="fr-FR" sz="2000" b="1" dirty="0">
                <a:solidFill>
                  <a:schemeClr val="bg1">
                    <a:lumMod val="95000"/>
                    <a:lumOff val="5000"/>
                  </a:schemeClr>
                </a:solidFill>
                <a:latin typeface="Verdana" pitchFamily="34" charset="0"/>
              </a:rPr>
              <a:t>LES 11 SECTEURS D’ACTIVITÉS DU SCFP - QUÉBEC</a:t>
            </a:r>
            <a:endParaRPr lang="en-CA" altLang="fr-FR" sz="2000" b="1" dirty="0">
              <a:solidFill>
                <a:schemeClr val="bg1">
                  <a:lumMod val="95000"/>
                  <a:lumOff val="5000"/>
                </a:schemeClr>
              </a:solidFill>
              <a:latin typeface="Verdana" pitchFamily="34" charset="0"/>
            </a:endParaRPr>
          </a:p>
        </p:txBody>
      </p:sp>
      <p:graphicFrame>
        <p:nvGraphicFramePr>
          <p:cNvPr id="44204" name="Group 172">
            <a:extLst>
              <a:ext uri="{FF2B5EF4-FFF2-40B4-BE49-F238E27FC236}">
                <a16:creationId xmlns:a16="http://schemas.microsoft.com/office/drawing/2014/main" id="{7C86B8BE-FFE8-89BB-069F-028AA3126BFF}"/>
              </a:ext>
            </a:extLst>
          </p:cNvPr>
          <p:cNvGraphicFramePr>
            <a:graphicFrameLocks noGrp="1"/>
          </p:cNvGraphicFramePr>
          <p:nvPr>
            <p:ph type="tbl" idx="1"/>
          </p:nvPr>
        </p:nvGraphicFramePr>
        <p:xfrm>
          <a:off x="1847850" y="836613"/>
          <a:ext cx="8642350" cy="5875342"/>
        </p:xfrm>
        <a:graphic>
          <a:graphicData uri="http://schemas.openxmlformats.org/drawingml/2006/table">
            <a:tbl>
              <a:tblPr/>
              <a:tblGrid>
                <a:gridCol w="2027238">
                  <a:extLst>
                    <a:ext uri="{9D8B030D-6E8A-4147-A177-3AD203B41FA5}">
                      <a16:colId xmlns:a16="http://schemas.microsoft.com/office/drawing/2014/main" val="20000"/>
                    </a:ext>
                  </a:extLst>
                </a:gridCol>
                <a:gridCol w="1512887">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3806825">
                  <a:extLst>
                    <a:ext uri="{9D8B030D-6E8A-4147-A177-3AD203B41FA5}">
                      <a16:colId xmlns:a16="http://schemas.microsoft.com/office/drawing/2014/main" val="20003"/>
                    </a:ext>
                  </a:extLst>
                </a:gridCol>
              </a:tblGrid>
              <a:tr h="39811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1400" b="1" i="0" u="none" strike="noStrike" cap="none" normalizeH="0" baseline="0" noProof="0" dirty="0">
                          <a:ln>
                            <a:noFill/>
                          </a:ln>
                          <a:solidFill>
                            <a:schemeClr val="tx1"/>
                          </a:solidFill>
                          <a:effectLst/>
                          <a:latin typeface="Franklin Gothic Medium" panose="020B0603020102020204" pitchFamily="34" charset="0"/>
                        </a:rPr>
                        <a:t>Secteurs</a:t>
                      </a:r>
                    </a:p>
                  </a:txBody>
                  <a:tcPr marL="90000" marR="90000" marT="46767" marB="467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1400" b="1" i="0" u="none" strike="noStrike" cap="none" normalizeH="0" baseline="0" noProof="0" dirty="0">
                          <a:ln>
                            <a:noFill/>
                          </a:ln>
                          <a:solidFill>
                            <a:schemeClr val="tx1"/>
                          </a:solidFill>
                          <a:effectLst/>
                          <a:latin typeface="Franklin Gothic Medium" panose="020B0603020102020204" pitchFamily="34" charset="0"/>
                        </a:rPr>
                        <a:t>Regroupement</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1400" b="1" i="0" u="none" strike="noStrike" cap="none" normalizeH="0" baseline="0" noProof="0" dirty="0">
                          <a:ln>
                            <a:noFill/>
                          </a:ln>
                          <a:solidFill>
                            <a:schemeClr val="tx1"/>
                          </a:solidFill>
                          <a:effectLst/>
                          <a:latin typeface="Franklin Gothic Medium" panose="020B0603020102020204" pitchFamily="34" charset="0"/>
                        </a:rPr>
                        <a:t>Membres</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1400" b="1" i="0" u="none" strike="noStrike" cap="none" normalizeH="0" baseline="0" noProof="0" dirty="0">
                          <a:ln>
                            <a:noFill/>
                          </a:ln>
                          <a:solidFill>
                            <a:schemeClr val="tx1"/>
                          </a:solidFill>
                          <a:effectLst/>
                          <a:latin typeface="Franklin Gothic Medium" panose="020B0603020102020204" pitchFamily="34" charset="0"/>
                        </a:rPr>
                        <a:t>Exemples</a:t>
                      </a:r>
                    </a:p>
                  </a:txBody>
                  <a:tcPr marL="90000" marR="90000" marT="46767" marB="467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737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Municipal</a:t>
                      </a:r>
                    </a:p>
                  </a:txBody>
                  <a:tcPr marL="90000" marR="90000" marT="46767" marB="467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CPSM</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35 088</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400" b="0" i="0" u="none" strike="noStrike" cap="none" normalizeH="0" baseline="0" noProof="0" dirty="0">
                          <a:ln>
                            <a:noFill/>
                          </a:ln>
                          <a:solidFill>
                            <a:schemeClr val="tx1"/>
                          </a:solidFill>
                          <a:effectLst/>
                          <a:latin typeface="Arial" charset="0"/>
                        </a:rPr>
                        <a:t>Cols bleus et blancs de plusieurs villes</a:t>
                      </a:r>
                    </a:p>
                  </a:txBody>
                  <a:tcPr marL="90000" marR="90000" marT="46767" marB="467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2025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Affaire Sociale</a:t>
                      </a:r>
                    </a:p>
                  </a:txBody>
                  <a:tcPr marL="90000" marR="90000" marT="46767" marB="467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CPAS</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800" b="0" i="0" u="none" strike="noStrike" cap="none" normalizeH="0" baseline="0" noProof="0" dirty="0">
                          <a:ln>
                            <a:noFill/>
                          </a:ln>
                          <a:solidFill>
                            <a:schemeClr val="tx1"/>
                          </a:solidFill>
                          <a:effectLst/>
                          <a:latin typeface="Arial" charset="0"/>
                        </a:rPr>
                        <a:t>Près de </a:t>
                      </a:r>
                      <a:r>
                        <a:rPr kumimoji="0" lang="fr-FR" altLang="fr-FR" sz="1600" b="0" i="0" u="none" strike="noStrike" cap="none" normalizeH="0" baseline="0" noProof="0" dirty="0">
                          <a:ln>
                            <a:noFill/>
                          </a:ln>
                          <a:solidFill>
                            <a:schemeClr val="tx1"/>
                          </a:solidFill>
                          <a:effectLst/>
                          <a:latin typeface="Arial" charset="0"/>
                        </a:rPr>
                        <a:t>3</a:t>
                      </a:r>
                      <a:r>
                        <a:rPr kumimoji="0" lang="fr-CA" altLang="fr-FR" sz="1600" b="0" i="0" u="none" strike="noStrike" cap="none" normalizeH="0" baseline="0" noProof="0" dirty="0">
                          <a:ln>
                            <a:noFill/>
                          </a:ln>
                          <a:solidFill>
                            <a:schemeClr val="tx1"/>
                          </a:solidFill>
                          <a:effectLst/>
                          <a:latin typeface="Arial" charset="0"/>
                        </a:rPr>
                        <a:t>0 000</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400" b="0" i="0" u="none" strike="noStrike" cap="none" normalizeH="0" baseline="0" noProof="0" dirty="0">
                          <a:ln>
                            <a:noFill/>
                          </a:ln>
                          <a:solidFill>
                            <a:schemeClr val="tx1"/>
                          </a:solidFill>
                          <a:effectLst/>
                          <a:latin typeface="Arial" charset="0"/>
                        </a:rPr>
                        <a:t>Plusieurs Hôpitaux, CLSC, CHSLD, centre jeunesse</a:t>
                      </a:r>
                    </a:p>
                  </a:txBody>
                  <a:tcPr marL="90000" marR="90000" marT="46767" marB="467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2025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Énergie</a:t>
                      </a:r>
                    </a:p>
                  </a:txBody>
                  <a:tcPr marL="90000" marR="90000" marT="46767" marB="467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000" b="0" i="0" u="none" strike="noStrike" cap="none" normalizeH="0" baseline="0" noProof="0" dirty="0">
                          <a:ln>
                            <a:noFill/>
                          </a:ln>
                          <a:solidFill>
                            <a:schemeClr val="tx1"/>
                          </a:solidFill>
                          <a:effectLst/>
                          <a:latin typeface="Arial" charset="0"/>
                        </a:rPr>
                        <a:t>Hydro-</a:t>
                      </a:r>
                      <a:r>
                        <a:rPr kumimoji="0" lang="fr-FR" altLang="fr-FR" sz="1000" b="0" i="0" u="none" strike="noStrike" cap="none" normalizeH="0" baseline="0" noProof="0" dirty="0" err="1">
                          <a:ln>
                            <a:noFill/>
                          </a:ln>
                          <a:solidFill>
                            <a:schemeClr val="tx1"/>
                          </a:solidFill>
                          <a:effectLst/>
                          <a:latin typeface="Arial" charset="0"/>
                        </a:rPr>
                        <a:t>Qc</a:t>
                      </a:r>
                      <a:r>
                        <a:rPr kumimoji="0" lang="fr-FR" altLang="fr-FR" sz="1000" b="0" i="0" u="none" strike="noStrike" cap="none" normalizeH="0" baseline="0" noProof="0" dirty="0">
                          <a:ln>
                            <a:noFill/>
                          </a:ln>
                          <a:solidFill>
                            <a:schemeClr val="tx1"/>
                          </a:solidFill>
                          <a:effectLst/>
                          <a:latin typeface="Arial" charset="0"/>
                        </a:rPr>
                        <a:t>, Magog et Sherbrooke</a:t>
                      </a:r>
                      <a:endParaRPr kumimoji="0" lang="fr-CA" altLang="fr-FR" sz="1000" b="0" i="0" u="none" strike="noStrike" cap="none" normalizeH="0" baseline="0" noProof="0" dirty="0">
                        <a:ln>
                          <a:noFill/>
                        </a:ln>
                        <a:solidFill>
                          <a:schemeClr val="tx1"/>
                        </a:solidFill>
                        <a:effectLst/>
                        <a:latin typeface="Arial" charset="0"/>
                      </a:endParaRP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800" b="0" i="0" u="none" strike="noStrike" cap="none" normalizeH="0" baseline="0" noProof="0" dirty="0">
                          <a:ln>
                            <a:noFill/>
                          </a:ln>
                          <a:solidFill>
                            <a:schemeClr val="tx1"/>
                          </a:solidFill>
                          <a:effectLst/>
                          <a:latin typeface="Arial" charset="0"/>
                        </a:rPr>
                        <a:t>Quelques </a:t>
                      </a:r>
                      <a:r>
                        <a:rPr kumimoji="0" lang="fr-CA" altLang="fr-FR" sz="1600" b="0" i="0" u="none" strike="noStrike" cap="none" normalizeH="0" baseline="0" noProof="0" dirty="0">
                          <a:ln>
                            <a:noFill/>
                          </a:ln>
                          <a:solidFill>
                            <a:schemeClr val="tx1"/>
                          </a:solidFill>
                          <a:effectLst/>
                          <a:latin typeface="Arial" charset="0"/>
                        </a:rPr>
                        <a:t>14 140</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400" b="0" i="0" u="none" strike="noStrike" cap="none" normalizeH="0" baseline="0" noProof="0" dirty="0">
                          <a:ln>
                            <a:noFill/>
                          </a:ln>
                          <a:solidFill>
                            <a:schemeClr val="tx1"/>
                          </a:solidFill>
                          <a:effectLst/>
                          <a:latin typeface="Arial" charset="0"/>
                        </a:rPr>
                        <a:t>Métier (1500), bureau (2000), Spécialistes (4250) et Technologues (957) </a:t>
                      </a:r>
                    </a:p>
                  </a:txBody>
                  <a:tcPr marL="90000" marR="90000" marT="46767" marB="467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737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Éducation </a:t>
                      </a:r>
                      <a:r>
                        <a:rPr kumimoji="0" lang="fr-CA" altLang="fr-FR" sz="800" b="0" i="0" u="none" strike="noStrike" cap="none" normalizeH="0" baseline="0" noProof="0" dirty="0">
                          <a:ln>
                            <a:noFill/>
                          </a:ln>
                          <a:solidFill>
                            <a:schemeClr val="tx1"/>
                          </a:solidFill>
                          <a:effectLst/>
                          <a:latin typeface="Arial" charset="0"/>
                        </a:rPr>
                        <a:t>(Soutien Scolaire)</a:t>
                      </a:r>
                    </a:p>
                  </a:txBody>
                  <a:tcPr marL="90000" marR="90000" marT="46767" marB="467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CPSS</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12 730</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400" b="0" i="0" u="none" strike="noStrike" cap="none" normalizeH="0" baseline="0" noProof="0" dirty="0">
                          <a:ln>
                            <a:noFill/>
                          </a:ln>
                          <a:solidFill>
                            <a:schemeClr val="tx1"/>
                          </a:solidFill>
                          <a:effectLst/>
                          <a:latin typeface="Arial" charset="0"/>
                        </a:rPr>
                        <a:t>École, Commission scolaire, CEGEP</a:t>
                      </a:r>
                    </a:p>
                  </a:txBody>
                  <a:tcPr marL="90000" marR="90000" marT="46767" marB="467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8121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bg1"/>
                          </a:solidFill>
                          <a:effectLst/>
                          <a:latin typeface="Arial" charset="0"/>
                        </a:rPr>
                        <a:t>Universitaire (SL3783)</a:t>
                      </a:r>
                    </a:p>
                  </a:txBody>
                  <a:tcPr marL="90000" marR="90000" marT="46767" marB="467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EE39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CA" altLang="fr-FR" sz="1600" b="0" i="0" u="none" strike="noStrike" cap="none" normalizeH="0" baseline="0" noProof="0" dirty="0">
                          <a:ln>
                            <a:noFill/>
                          </a:ln>
                          <a:solidFill>
                            <a:schemeClr val="bg1"/>
                          </a:solidFill>
                          <a:effectLst/>
                          <a:latin typeface="Arial" charset="0"/>
                        </a:rPr>
                        <a:t>CPSU</a:t>
                      </a:r>
                      <a:endParaRPr kumimoji="0" lang="fr-CA" altLang="fr-FR" sz="1200" b="0" i="0" u="none" strike="noStrike" cap="none" normalizeH="0" baseline="0" noProof="0" dirty="0">
                        <a:ln>
                          <a:noFill/>
                        </a:ln>
                        <a:solidFill>
                          <a:schemeClr val="bg1"/>
                        </a:solidFill>
                        <a:effectLst/>
                        <a:latin typeface="Arial" charset="0"/>
                      </a:endParaRP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EE39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noProof="0" dirty="0">
                          <a:ln>
                            <a:noFill/>
                          </a:ln>
                          <a:solidFill>
                            <a:schemeClr val="bg1"/>
                          </a:solidFill>
                          <a:effectLst/>
                          <a:latin typeface="Arial" charset="0"/>
                        </a:rPr>
                        <a:t>10 340</a:t>
                      </a:r>
                      <a:endParaRPr kumimoji="0" lang="fr-CA" altLang="fr-FR" sz="1600" b="0" i="0" u="none" strike="noStrike" cap="none" normalizeH="0" baseline="0" noProof="0" dirty="0">
                        <a:ln>
                          <a:noFill/>
                        </a:ln>
                        <a:solidFill>
                          <a:schemeClr val="bg1"/>
                        </a:solidFill>
                        <a:effectLst/>
                        <a:latin typeface="Arial" charset="0"/>
                      </a:endParaRP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EE39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400" b="0" i="0" u="none" strike="noStrike" cap="none" normalizeH="0" baseline="0" noProof="0" dirty="0">
                          <a:ln>
                            <a:noFill/>
                          </a:ln>
                          <a:solidFill>
                            <a:schemeClr val="bg1"/>
                          </a:solidFill>
                          <a:effectLst/>
                          <a:latin typeface="Arial" charset="0"/>
                        </a:rPr>
                        <a:t>Professionnels, techniciens, chargés de cours, bureau, commis, maintenance, etc..</a:t>
                      </a:r>
                    </a:p>
                  </a:txBody>
                  <a:tcPr marL="90000" marR="90000" marT="46767" marB="467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EE395"/>
                    </a:solidFill>
                  </a:tcPr>
                </a:tc>
                <a:extLst>
                  <a:ext uri="{0D108BD9-81ED-4DB2-BD59-A6C34878D82A}">
                    <a16:rowId xmlns:a16="http://schemas.microsoft.com/office/drawing/2014/main" val="10005"/>
                  </a:ext>
                </a:extLst>
              </a:tr>
              <a:tr h="52025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Communication</a:t>
                      </a:r>
                    </a:p>
                  </a:txBody>
                  <a:tcPr marL="90000" marR="90000" marT="46767" marB="467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CPSC</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800" b="0" i="0" u="none" strike="noStrike" cap="none" normalizeH="0" baseline="0" noProof="0" dirty="0">
                          <a:ln>
                            <a:noFill/>
                          </a:ln>
                          <a:solidFill>
                            <a:schemeClr val="tx1"/>
                          </a:solidFill>
                          <a:effectLst/>
                          <a:latin typeface="Arial" charset="0"/>
                        </a:rPr>
                        <a:t>P</a:t>
                      </a:r>
                      <a:r>
                        <a:rPr kumimoji="0" lang="fr-CA" altLang="fr-FR" sz="800" b="0" i="0" u="none" strike="noStrike" cap="none" normalizeH="0" baseline="0" noProof="0" dirty="0" err="1">
                          <a:ln>
                            <a:noFill/>
                          </a:ln>
                          <a:solidFill>
                            <a:schemeClr val="tx1"/>
                          </a:solidFill>
                          <a:effectLst/>
                          <a:latin typeface="Arial" charset="0"/>
                        </a:rPr>
                        <a:t>rès</a:t>
                      </a:r>
                      <a:r>
                        <a:rPr kumimoji="0" lang="fr-CA" altLang="fr-FR" sz="800" b="0" i="0" u="none" strike="noStrike" cap="none" normalizeH="0" baseline="0" noProof="0" dirty="0">
                          <a:ln>
                            <a:noFill/>
                          </a:ln>
                          <a:solidFill>
                            <a:schemeClr val="tx1"/>
                          </a:solidFill>
                          <a:effectLst/>
                          <a:latin typeface="Arial" charset="0"/>
                        </a:rPr>
                        <a:t> de </a:t>
                      </a:r>
                      <a:r>
                        <a:rPr kumimoji="0" lang="fr-CA" altLang="fr-FR" sz="1600" b="0" i="0" u="none" strike="noStrike" cap="none" normalizeH="0" baseline="0" noProof="0" dirty="0">
                          <a:ln>
                            <a:noFill/>
                          </a:ln>
                          <a:solidFill>
                            <a:schemeClr val="tx1"/>
                          </a:solidFill>
                          <a:effectLst/>
                          <a:latin typeface="Arial" charset="0"/>
                        </a:rPr>
                        <a:t>6900</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400" b="0" i="0" u="none" strike="noStrike" cap="none" normalizeH="0" baseline="0" noProof="0" dirty="0">
                          <a:ln>
                            <a:noFill/>
                          </a:ln>
                          <a:solidFill>
                            <a:schemeClr val="tx1"/>
                          </a:solidFill>
                          <a:effectLst/>
                          <a:latin typeface="Arial" charset="0"/>
                        </a:rPr>
                        <a:t>TVA, Journal de Québec, radio, Vidéotron, Télus-</a:t>
                      </a:r>
                      <a:r>
                        <a:rPr kumimoji="0" lang="fr-CA" altLang="fr-FR" sz="1400" b="0" i="0" u="none" strike="noStrike" cap="none" normalizeH="0" baseline="0" noProof="0" dirty="0" err="1">
                          <a:ln>
                            <a:noFill/>
                          </a:ln>
                          <a:solidFill>
                            <a:schemeClr val="tx1"/>
                          </a:solidFill>
                          <a:effectLst/>
                          <a:latin typeface="Arial" charset="0"/>
                        </a:rPr>
                        <a:t>Qc</a:t>
                      </a:r>
                      <a:r>
                        <a:rPr kumimoji="0" lang="fr-CA" altLang="fr-FR" sz="1400" b="0" i="0" u="none" strike="noStrike" cap="none" normalizeH="0" baseline="0" noProof="0" dirty="0">
                          <a:ln>
                            <a:noFill/>
                          </a:ln>
                          <a:solidFill>
                            <a:schemeClr val="tx1"/>
                          </a:solidFill>
                          <a:effectLst/>
                          <a:latin typeface="Arial" charset="0"/>
                        </a:rPr>
                        <a:t>, </a:t>
                      </a:r>
                      <a:r>
                        <a:rPr kumimoji="0" lang="fr-CA" altLang="fr-FR" sz="1400" b="0" i="0" u="none" strike="noStrike" cap="none" normalizeH="0" baseline="0" noProof="0" dirty="0" err="1">
                          <a:ln>
                            <a:noFill/>
                          </a:ln>
                          <a:solidFill>
                            <a:schemeClr val="tx1"/>
                          </a:solidFill>
                          <a:effectLst/>
                          <a:latin typeface="Arial" charset="0"/>
                        </a:rPr>
                        <a:t>Cogeco</a:t>
                      </a:r>
                      <a:endParaRPr kumimoji="0" lang="fr-CA" altLang="fr-FR" sz="1400" b="0" i="0" u="none" strike="noStrike" cap="none" normalizeH="0" baseline="0" noProof="0" dirty="0">
                        <a:ln>
                          <a:noFill/>
                        </a:ln>
                        <a:solidFill>
                          <a:schemeClr val="tx1"/>
                        </a:solidFill>
                        <a:effectLst/>
                        <a:latin typeface="Arial" charset="0"/>
                      </a:endParaRPr>
                    </a:p>
                  </a:txBody>
                  <a:tcPr marL="90000" marR="90000" marT="46767" marB="467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2025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Transport Terrestre</a:t>
                      </a:r>
                    </a:p>
                  </a:txBody>
                  <a:tcPr marL="90000" marR="90000" marT="46767" marB="467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CA" altLang="fr-FR" sz="1600" b="0" i="0" u="none" strike="noStrike" cap="none" normalizeH="0" baseline="0" noProof="0" dirty="0">
                        <a:ln>
                          <a:noFill/>
                        </a:ln>
                        <a:solidFill>
                          <a:schemeClr val="tx1"/>
                        </a:solidFill>
                        <a:effectLst/>
                        <a:latin typeface="Arial" charset="0"/>
                      </a:endParaRP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8565</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400" b="0" i="0" u="none" strike="noStrike" cap="none" normalizeH="0" baseline="0" noProof="0" dirty="0">
                          <a:ln>
                            <a:noFill/>
                          </a:ln>
                          <a:solidFill>
                            <a:schemeClr val="tx1"/>
                          </a:solidFill>
                          <a:effectLst/>
                          <a:latin typeface="Arial" charset="0"/>
                        </a:rPr>
                        <a:t>RTC, STM, Chauffeur d’autobus de plusieurs villes</a:t>
                      </a:r>
                    </a:p>
                  </a:txBody>
                  <a:tcPr marL="90000" marR="90000" marT="46767" marB="467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7948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Sociétés d’états</a:t>
                      </a:r>
                    </a:p>
                  </a:txBody>
                  <a:tcPr marL="90000" marR="90000" marT="46767" marB="467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CA" altLang="fr-FR" sz="1600" b="0" i="0" u="none" strike="noStrike" cap="none" normalizeH="0" baseline="0" noProof="0" dirty="0">
                        <a:ln>
                          <a:noFill/>
                        </a:ln>
                        <a:solidFill>
                          <a:schemeClr val="tx1"/>
                        </a:solidFill>
                        <a:effectLst/>
                        <a:latin typeface="Arial" charset="0"/>
                      </a:endParaRP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3475</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400" b="0" i="0" u="none" strike="noStrike" cap="none" normalizeH="0" baseline="0" noProof="0" dirty="0">
                          <a:ln>
                            <a:noFill/>
                          </a:ln>
                          <a:solidFill>
                            <a:schemeClr val="tx1"/>
                          </a:solidFill>
                          <a:effectLst/>
                          <a:latin typeface="Arial" charset="0"/>
                        </a:rPr>
                        <a:t>CRIQ, SAQ, Héma-Québec, Musée  et Casino (Montréal et Gatineau), SOQUIJ, SIQ</a:t>
                      </a:r>
                    </a:p>
                  </a:txBody>
                  <a:tcPr marL="90000" marR="90000" marT="46767" marB="467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52025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Transport Aérien</a:t>
                      </a:r>
                    </a:p>
                  </a:txBody>
                  <a:tcPr marL="90000" marR="90000" marT="46767" marB="467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CA" altLang="fr-FR" sz="1600" b="0" i="0" u="none" strike="noStrike" cap="none" normalizeH="0" baseline="0" noProof="0" dirty="0">
                        <a:ln>
                          <a:noFill/>
                        </a:ln>
                        <a:solidFill>
                          <a:schemeClr val="tx1"/>
                        </a:solidFill>
                        <a:effectLst/>
                        <a:latin typeface="Arial" charset="0"/>
                      </a:endParaRP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1460 </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400" b="0" i="0" u="none" strike="noStrike" cap="none" normalizeH="0" baseline="0" noProof="0" dirty="0">
                          <a:ln>
                            <a:noFill/>
                          </a:ln>
                          <a:solidFill>
                            <a:schemeClr val="tx1"/>
                          </a:solidFill>
                          <a:effectLst/>
                          <a:latin typeface="Arial" charset="0"/>
                        </a:rPr>
                        <a:t>Air Canada, Air Transat, </a:t>
                      </a:r>
                      <a:r>
                        <a:rPr kumimoji="0" lang="fr-CA" altLang="fr-FR" sz="1400" b="0" i="0" u="none" strike="noStrike" cap="none" normalizeH="0" baseline="0" noProof="0" dirty="0" err="1">
                          <a:ln>
                            <a:noFill/>
                          </a:ln>
                          <a:solidFill>
                            <a:schemeClr val="tx1"/>
                          </a:solidFill>
                          <a:effectLst/>
                          <a:latin typeface="Arial" charset="0"/>
                        </a:rPr>
                        <a:t>Sunwing</a:t>
                      </a:r>
                      <a:r>
                        <a:rPr kumimoji="0" lang="fr-CA" altLang="fr-FR" sz="1400" b="0" i="0" u="none" strike="noStrike" cap="none" normalizeH="0" baseline="0" noProof="0" dirty="0">
                          <a:ln>
                            <a:noFill/>
                          </a:ln>
                          <a:solidFill>
                            <a:schemeClr val="tx1"/>
                          </a:solidFill>
                          <a:effectLst/>
                          <a:latin typeface="Arial" charset="0"/>
                        </a:rPr>
                        <a:t> et d’autres à l’extérieur du Québec</a:t>
                      </a:r>
                    </a:p>
                  </a:txBody>
                  <a:tcPr marL="90000" marR="90000" marT="46767" marB="467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52025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Secteur Mixte</a:t>
                      </a:r>
                    </a:p>
                  </a:txBody>
                  <a:tcPr marL="90000" marR="90000" marT="46767" marB="467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CA" altLang="fr-FR" sz="1600" b="0" i="0" u="none" strike="noStrike" cap="none" normalizeH="0" baseline="0" noProof="0" dirty="0">
                        <a:ln>
                          <a:noFill/>
                        </a:ln>
                        <a:solidFill>
                          <a:schemeClr val="tx1"/>
                        </a:solidFill>
                        <a:effectLst/>
                        <a:latin typeface="Arial" charset="0"/>
                      </a:endParaRP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noProof="0" dirty="0">
                          <a:ln>
                            <a:noFill/>
                          </a:ln>
                          <a:solidFill>
                            <a:schemeClr val="tx1"/>
                          </a:solidFill>
                          <a:effectLst/>
                          <a:latin typeface="Arial" charset="0"/>
                        </a:rPr>
                        <a:t>3</a:t>
                      </a:r>
                      <a:r>
                        <a:rPr kumimoji="0" lang="fr-CA" altLang="fr-FR" sz="1600" b="0" i="0" u="none" strike="noStrike" cap="none" normalizeH="0" baseline="0" noProof="0" dirty="0">
                          <a:ln>
                            <a:noFill/>
                          </a:ln>
                          <a:solidFill>
                            <a:schemeClr val="tx1"/>
                          </a:solidFill>
                          <a:effectLst/>
                          <a:latin typeface="Arial" charset="0"/>
                        </a:rPr>
                        <a:t>330</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400" b="0" i="0" u="none" strike="noStrike" cap="none" normalizeH="0" baseline="0" noProof="0" dirty="0" err="1">
                          <a:ln>
                            <a:noFill/>
                          </a:ln>
                          <a:solidFill>
                            <a:schemeClr val="tx1"/>
                          </a:solidFill>
                          <a:effectLst/>
                          <a:latin typeface="Arial" charset="0"/>
                        </a:rPr>
                        <a:t>Cies</a:t>
                      </a:r>
                      <a:r>
                        <a:rPr kumimoji="0" lang="fr-CA" altLang="fr-FR" sz="1400" b="0" i="0" u="none" strike="noStrike" cap="none" normalizeH="0" baseline="0" noProof="0" dirty="0">
                          <a:ln>
                            <a:noFill/>
                          </a:ln>
                          <a:solidFill>
                            <a:schemeClr val="tx1"/>
                          </a:solidFill>
                          <a:effectLst/>
                          <a:latin typeface="Arial" charset="0"/>
                        </a:rPr>
                        <a:t> d’assurance, Transport de Valeurs, groupes Sociaux et Communautaires</a:t>
                      </a:r>
                    </a:p>
                  </a:txBody>
                  <a:tcPr marL="90000" marR="90000" marT="46767" marB="467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520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0" i="0" u="none" strike="noStrike" cap="none" normalizeH="0" baseline="0" noProof="0" dirty="0">
                          <a:ln>
                            <a:noFill/>
                          </a:ln>
                          <a:solidFill>
                            <a:schemeClr val="tx1"/>
                          </a:solidFill>
                          <a:effectLst/>
                          <a:latin typeface="Arial" charset="0"/>
                        </a:rPr>
                        <a:t>Secteur Maritime</a:t>
                      </a:r>
                      <a:r>
                        <a:rPr kumimoji="0" lang="fr-CA" altLang="fr-FR" sz="1000" b="0" i="0" u="none" strike="noStrike" cap="none" normalizeH="0" baseline="0" noProof="0" dirty="0">
                          <a:ln>
                            <a:noFill/>
                          </a:ln>
                          <a:solidFill>
                            <a:schemeClr val="tx1"/>
                          </a:solidFill>
                          <a:effectLst/>
                          <a:latin typeface="Arial" charset="0"/>
                        </a:rPr>
                        <a:t> (crée en 2017)</a:t>
                      </a:r>
                      <a:endParaRPr kumimoji="0" lang="fr-CA" altLang="fr-FR" sz="1600" b="0" i="0" u="none" strike="noStrike" cap="none" normalizeH="0" baseline="0" noProof="0" dirty="0">
                        <a:ln>
                          <a:noFill/>
                        </a:ln>
                        <a:solidFill>
                          <a:schemeClr val="tx1"/>
                        </a:solidFill>
                        <a:effectLst/>
                        <a:latin typeface="Arial" charset="0"/>
                      </a:endParaRPr>
                    </a:p>
                  </a:txBody>
                  <a:tcPr marL="90000" marR="90000" marT="46767" marB="467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CA" altLang="fr-FR" sz="1600" b="0" i="0" u="none" strike="noStrike" cap="none" normalizeH="0" baseline="0" noProof="0" dirty="0">
                        <a:ln>
                          <a:noFill/>
                        </a:ln>
                        <a:solidFill>
                          <a:schemeClr val="tx1"/>
                        </a:solidFill>
                        <a:effectLst/>
                        <a:latin typeface="Arial" charset="0"/>
                      </a:endParaRP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fr-FR" sz="800" b="0" i="0" u="none" strike="noStrike" cap="none" normalizeH="0" baseline="0" noProof="0" dirty="0">
                          <a:ln>
                            <a:noFill/>
                          </a:ln>
                          <a:solidFill>
                            <a:schemeClr val="tx1"/>
                          </a:solidFill>
                          <a:effectLst/>
                          <a:latin typeface="Arial" charset="0"/>
                        </a:rPr>
                        <a:t>Quelques </a:t>
                      </a:r>
                      <a:r>
                        <a:rPr kumimoji="0" lang="fr-CA" altLang="fr-FR" sz="1600" b="0" i="0" u="none" strike="noStrike" cap="none" normalizeH="0" baseline="0" noProof="0" dirty="0">
                          <a:ln>
                            <a:noFill/>
                          </a:ln>
                          <a:solidFill>
                            <a:schemeClr val="tx1"/>
                          </a:solidFill>
                          <a:effectLst/>
                          <a:latin typeface="Arial" charset="0"/>
                        </a:rPr>
                        <a:t>1545</a:t>
                      </a:r>
                    </a:p>
                  </a:txBody>
                  <a:tcPr marL="90000" marR="90000" marT="46767" marB="46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400" b="0" i="0" u="none" strike="noStrike" cap="none" normalizeH="0" baseline="0" noProof="0" dirty="0">
                          <a:ln>
                            <a:noFill/>
                          </a:ln>
                          <a:solidFill>
                            <a:schemeClr val="tx1"/>
                          </a:solidFill>
                          <a:effectLst/>
                          <a:latin typeface="Arial" charset="0"/>
                        </a:rPr>
                        <a:t>Débardeurs du Port de Montréal, </a:t>
                      </a:r>
                      <a:r>
                        <a:rPr kumimoji="0" lang="fr-CA" altLang="fr-FR" sz="1400" b="0" i="0" u="none" strike="noStrike" cap="none" normalizeH="0" baseline="0" noProof="0" dirty="0" err="1">
                          <a:ln>
                            <a:noFill/>
                          </a:ln>
                          <a:solidFill>
                            <a:schemeClr val="tx1"/>
                          </a:solidFill>
                          <a:effectLst/>
                          <a:latin typeface="Arial" charset="0"/>
                        </a:rPr>
                        <a:t>Qc</a:t>
                      </a:r>
                      <a:r>
                        <a:rPr kumimoji="0" lang="fr-CA" altLang="fr-FR" sz="1400" b="0" i="0" u="none" strike="noStrike" cap="none" normalizeH="0" baseline="0" noProof="0" dirty="0">
                          <a:ln>
                            <a:noFill/>
                          </a:ln>
                          <a:solidFill>
                            <a:schemeClr val="tx1"/>
                          </a:solidFill>
                          <a:effectLst/>
                          <a:latin typeface="Arial" charset="0"/>
                        </a:rPr>
                        <a:t>, TR, Sorel Matane, Baie-Comeau </a:t>
                      </a:r>
                    </a:p>
                  </a:txBody>
                  <a:tcPr marL="90000" marR="90000" marT="46767" marB="467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5829F751-C6B0-0FE1-AE23-CD3618233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5589588"/>
            <a:ext cx="211613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a:extLst>
              <a:ext uri="{FF2B5EF4-FFF2-40B4-BE49-F238E27FC236}">
                <a16:creationId xmlns:a16="http://schemas.microsoft.com/office/drawing/2014/main" id="{909D4DB5-DA71-DDA5-1A6F-E258B13C4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6" y="5570539"/>
            <a:ext cx="2054225"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a:extLst>
              <a:ext uri="{FF2B5EF4-FFF2-40B4-BE49-F238E27FC236}">
                <a16:creationId xmlns:a16="http://schemas.microsoft.com/office/drawing/2014/main" id="{4C060B40-23B9-E9D5-40A9-15E76E6B7737}"/>
              </a:ext>
            </a:extLst>
          </p:cNvPr>
          <p:cNvSpPr>
            <a:spLocks noChangeArrowheads="1"/>
          </p:cNvSpPr>
          <p:nvPr/>
        </p:nvSpPr>
        <p:spPr bwMode="auto">
          <a:xfrm>
            <a:off x="1524000" y="228600"/>
            <a:ext cx="9144000" cy="838200"/>
          </a:xfrm>
          <a:prstGeom prst="rect">
            <a:avLst/>
          </a:prstGeom>
          <a:noFill/>
          <a:ln>
            <a:noFill/>
          </a:ln>
          <a:effec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defTabSz="457200">
              <a:defRPr/>
            </a:pPr>
            <a:r>
              <a:rPr lang="fr-CA" altLang="fr-FR" sz="3200" b="1" dirty="0">
                <a:solidFill>
                  <a:prstClr val="white"/>
                </a:solidFill>
                <a:effectLst>
                  <a:outerShdw blurRad="38100" dist="38100" dir="2700000" algn="tl">
                    <a:srgbClr val="FFFFFF"/>
                  </a:outerShdw>
                </a:effectLst>
                <a:latin typeface="Verdana" pitchFamily="34" charset="0"/>
              </a:rPr>
              <a:t>MA SECTION LOCALE 3783</a:t>
            </a:r>
          </a:p>
        </p:txBody>
      </p:sp>
      <p:grpSp>
        <p:nvGrpSpPr>
          <p:cNvPr id="10245" name="Organization Chart 9">
            <a:extLst>
              <a:ext uri="{FF2B5EF4-FFF2-40B4-BE49-F238E27FC236}">
                <a16:creationId xmlns:a16="http://schemas.microsoft.com/office/drawing/2014/main" id="{88855EE1-EC72-F2C1-0826-EE1E4EA2F177}"/>
              </a:ext>
            </a:extLst>
          </p:cNvPr>
          <p:cNvGrpSpPr>
            <a:grpSpLocks/>
          </p:cNvGrpSpPr>
          <p:nvPr/>
        </p:nvGrpSpPr>
        <p:grpSpPr bwMode="auto">
          <a:xfrm>
            <a:off x="1774826" y="1052514"/>
            <a:ext cx="8569325" cy="4537075"/>
            <a:chOff x="272" y="999"/>
            <a:chExt cx="6097" cy="2179"/>
          </a:xfrm>
        </p:grpSpPr>
        <p:graphicFrame>
          <p:nvGraphicFramePr>
            <p:cNvPr id="3" name="Diagramme 2">
              <a:extLst>
                <a:ext uri="{FF2B5EF4-FFF2-40B4-BE49-F238E27FC236}">
                  <a16:creationId xmlns:a16="http://schemas.microsoft.com/office/drawing/2014/main" id="{C6E932E7-FBAE-DD00-CEAA-3A8C1D216CFF}"/>
                </a:ext>
              </a:extLst>
            </p:cNvPr>
            <p:cNvGraphicFramePr/>
            <p:nvPr/>
          </p:nvGraphicFramePr>
          <p:xfrm>
            <a:off x="272" y="999"/>
            <a:ext cx="6097" cy="21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250" name="AutoShape 22">
              <a:extLst>
                <a:ext uri="{FF2B5EF4-FFF2-40B4-BE49-F238E27FC236}">
                  <a16:creationId xmlns:a16="http://schemas.microsoft.com/office/drawing/2014/main" id="{6684DAB2-82E7-425E-4DAC-82BC1A95DBCF}"/>
                </a:ext>
              </a:extLst>
            </p:cNvPr>
            <p:cNvCxnSpPr>
              <a:cxnSpLocks noChangeShapeType="1"/>
            </p:cNvCxnSpPr>
            <p:nvPr/>
          </p:nvCxnSpPr>
          <p:spPr bwMode="auto">
            <a:xfrm rot="10800000">
              <a:off x="682" y="2313"/>
              <a:ext cx="5295" cy="3"/>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251" name="AutoShape 23">
              <a:extLst>
                <a:ext uri="{FF2B5EF4-FFF2-40B4-BE49-F238E27FC236}">
                  <a16:creationId xmlns:a16="http://schemas.microsoft.com/office/drawing/2014/main" id="{F8D751A8-FC89-A393-4490-AED8E67AAC22}"/>
                </a:ext>
              </a:extLst>
            </p:cNvPr>
            <p:cNvCxnSpPr>
              <a:cxnSpLocks noChangeShapeType="1"/>
            </p:cNvCxnSpPr>
            <p:nvPr/>
          </p:nvCxnSpPr>
          <p:spPr bwMode="auto">
            <a:xfrm rot="-5400000">
              <a:off x="4838" y="2275"/>
              <a:ext cx="94" cy="1"/>
            </a:xfrm>
            <a:prstGeom prst="bentConnector3">
              <a:avLst>
                <a:gd name="adj1" fmla="val 4944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52" name="AutoShape 97">
              <a:extLst>
                <a:ext uri="{FF2B5EF4-FFF2-40B4-BE49-F238E27FC236}">
                  <a16:creationId xmlns:a16="http://schemas.microsoft.com/office/drawing/2014/main" id="{2B7ABB5F-C2CB-7520-A128-B768E6D768B0}"/>
                </a:ext>
              </a:extLst>
            </p:cNvPr>
            <p:cNvCxnSpPr>
              <a:cxnSpLocks noChangeShapeType="1"/>
            </p:cNvCxnSpPr>
            <p:nvPr/>
          </p:nvCxnSpPr>
          <p:spPr bwMode="auto">
            <a:xfrm flipV="1">
              <a:off x="5959" y="2244"/>
              <a:ext cx="1" cy="83"/>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253" name="AutoShape 99">
              <a:extLst>
                <a:ext uri="{FF2B5EF4-FFF2-40B4-BE49-F238E27FC236}">
                  <a16:creationId xmlns:a16="http://schemas.microsoft.com/office/drawing/2014/main" id="{490C0430-6F01-023B-44A4-FFD11DC3659A}"/>
                </a:ext>
              </a:extLst>
            </p:cNvPr>
            <p:cNvCxnSpPr>
              <a:cxnSpLocks noChangeShapeType="1"/>
            </p:cNvCxnSpPr>
            <p:nvPr/>
          </p:nvCxnSpPr>
          <p:spPr bwMode="auto">
            <a:xfrm flipV="1">
              <a:off x="2783" y="2244"/>
              <a:ext cx="1" cy="8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254" name="AutoShape 100">
              <a:extLst>
                <a:ext uri="{FF2B5EF4-FFF2-40B4-BE49-F238E27FC236}">
                  <a16:creationId xmlns:a16="http://schemas.microsoft.com/office/drawing/2014/main" id="{DD8CFE34-A8C7-930C-572C-BBD1912E0265}"/>
                </a:ext>
              </a:extLst>
            </p:cNvPr>
            <p:cNvCxnSpPr>
              <a:cxnSpLocks noChangeShapeType="1"/>
            </p:cNvCxnSpPr>
            <p:nvPr/>
          </p:nvCxnSpPr>
          <p:spPr bwMode="auto">
            <a:xfrm flipV="1">
              <a:off x="1758" y="2244"/>
              <a:ext cx="2" cy="7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255" name="AutoShape 101">
              <a:extLst>
                <a:ext uri="{FF2B5EF4-FFF2-40B4-BE49-F238E27FC236}">
                  <a16:creationId xmlns:a16="http://schemas.microsoft.com/office/drawing/2014/main" id="{74940173-0F29-0292-826A-5E8689FAD5E2}"/>
                </a:ext>
              </a:extLst>
            </p:cNvPr>
            <p:cNvCxnSpPr>
              <a:cxnSpLocks noChangeShapeType="1"/>
            </p:cNvCxnSpPr>
            <p:nvPr/>
          </p:nvCxnSpPr>
          <p:spPr bwMode="auto">
            <a:xfrm flipV="1">
              <a:off x="682" y="2244"/>
              <a:ext cx="1" cy="7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sp>
        <p:nvSpPr>
          <p:cNvPr id="5" name="Arc 4">
            <a:extLst>
              <a:ext uri="{FF2B5EF4-FFF2-40B4-BE49-F238E27FC236}">
                <a16:creationId xmlns:a16="http://schemas.microsoft.com/office/drawing/2014/main" id="{A1BECA83-E04E-E270-1B6C-5C5144EC4C27}"/>
              </a:ext>
            </a:extLst>
          </p:cNvPr>
          <p:cNvSpPr/>
          <p:nvPr/>
        </p:nvSpPr>
        <p:spPr>
          <a:xfrm>
            <a:off x="8705851" y="647700"/>
            <a:ext cx="1636713" cy="4725988"/>
          </a:xfrm>
          <a:prstGeom prst="arc">
            <a:avLst>
              <a:gd name="adj1" fmla="val 16220787"/>
              <a:gd name="adj2" fmla="val 5401423"/>
            </a:avLst>
          </a:prstGeom>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fr-CA">
              <a:solidFill>
                <a:prstClr val="white"/>
              </a:solidFill>
              <a:latin typeface="Tw Cen MT" panose="020B0602020104020603"/>
            </a:endParaRPr>
          </a:p>
        </p:txBody>
      </p:sp>
      <p:sp>
        <p:nvSpPr>
          <p:cNvPr id="6" name="Flèche courbée vers la droite 5">
            <a:extLst>
              <a:ext uri="{FF2B5EF4-FFF2-40B4-BE49-F238E27FC236}">
                <a16:creationId xmlns:a16="http://schemas.microsoft.com/office/drawing/2014/main" id="{6E6F15C0-7E7F-8914-C493-FAAE7F98E12D}"/>
              </a:ext>
            </a:extLst>
          </p:cNvPr>
          <p:cNvSpPr/>
          <p:nvPr/>
        </p:nvSpPr>
        <p:spPr>
          <a:xfrm rot="10800000">
            <a:off x="9336089" y="974725"/>
            <a:ext cx="1152525" cy="4071938"/>
          </a:xfrm>
          <a:prstGeom prst="curvedRightArrow">
            <a:avLst>
              <a:gd name="adj1" fmla="val 10202"/>
              <a:gd name="adj2" fmla="val 8449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CA">
              <a:solidFill>
                <a:prstClr val="white"/>
              </a:solidFill>
              <a:latin typeface="Tw Cen MT" panose="020B0602020104020603"/>
            </a:endParaRPr>
          </a:p>
        </p:txBody>
      </p:sp>
      <p:sp>
        <p:nvSpPr>
          <p:cNvPr id="17" name="Flèche courbée vers la droite 16">
            <a:extLst>
              <a:ext uri="{FF2B5EF4-FFF2-40B4-BE49-F238E27FC236}">
                <a16:creationId xmlns:a16="http://schemas.microsoft.com/office/drawing/2014/main" id="{47D549C8-0C88-2FEF-14F5-CD5E4A4F2B08}"/>
              </a:ext>
            </a:extLst>
          </p:cNvPr>
          <p:cNvSpPr/>
          <p:nvPr/>
        </p:nvSpPr>
        <p:spPr>
          <a:xfrm>
            <a:off x="1631950" y="1301750"/>
            <a:ext cx="1150938" cy="4071938"/>
          </a:xfrm>
          <a:prstGeom prst="curvedRightArrow">
            <a:avLst>
              <a:gd name="adj1" fmla="val 10202"/>
              <a:gd name="adj2" fmla="val 8449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CA">
              <a:solidFill>
                <a:prstClr val="white"/>
              </a:solidFill>
              <a:latin typeface="Tw Cen MT" panose="020B0602020104020603"/>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D82FFFBD-3FD5-2294-8BB0-AC7220C0D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5713414"/>
            <a:ext cx="305911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a:extLst>
              <a:ext uri="{FF2B5EF4-FFF2-40B4-BE49-F238E27FC236}">
                <a16:creationId xmlns:a16="http://schemas.microsoft.com/office/drawing/2014/main" id="{76D4EC4F-0627-53FC-0598-95CB1908C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276" y="5680076"/>
            <a:ext cx="28797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a:extLst>
              <a:ext uri="{FF2B5EF4-FFF2-40B4-BE49-F238E27FC236}">
                <a16:creationId xmlns:a16="http://schemas.microsoft.com/office/drawing/2014/main" id="{378E2F6A-75C2-7F4F-6944-5872595B3CB4}"/>
              </a:ext>
            </a:extLst>
          </p:cNvPr>
          <p:cNvSpPr>
            <a:spLocks noChangeArrowheads="1"/>
          </p:cNvSpPr>
          <p:nvPr/>
        </p:nvSpPr>
        <p:spPr bwMode="auto">
          <a:xfrm>
            <a:off x="1524000" y="1"/>
            <a:ext cx="9144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algn="ctr" defTabSz="457200" fontAlgn="base">
              <a:lnSpc>
                <a:spcPct val="100000"/>
              </a:lnSpc>
              <a:spcBef>
                <a:spcPct val="0"/>
              </a:spcBef>
              <a:spcAft>
                <a:spcPct val="0"/>
              </a:spcAft>
              <a:buSzTx/>
              <a:buNone/>
            </a:pPr>
            <a:r>
              <a:rPr lang="fr-CA" altLang="fr-FR" sz="3200" b="1">
                <a:solidFill>
                  <a:prstClr val="white"/>
                </a:solidFill>
                <a:latin typeface="Verdana" panose="020B0604030504040204" pitchFamily="34" charset="0"/>
              </a:rPr>
              <a:t>Les membres en règle</a:t>
            </a:r>
            <a:endParaRPr lang="fr-CA" altLang="fr-FR" sz="3200" b="1">
              <a:solidFill>
                <a:prstClr val="white"/>
              </a:solidFill>
              <a:latin typeface="Arial" panose="020B0604020202020204" pitchFamily="34" charset="0"/>
            </a:endParaRPr>
          </a:p>
        </p:txBody>
      </p:sp>
      <p:sp>
        <p:nvSpPr>
          <p:cNvPr id="10245" name="Rectangle 5">
            <a:extLst>
              <a:ext uri="{FF2B5EF4-FFF2-40B4-BE49-F238E27FC236}">
                <a16:creationId xmlns:a16="http://schemas.microsoft.com/office/drawing/2014/main" id="{539E35EA-9E72-3B5C-B9A1-25DC9FEA1C63}"/>
              </a:ext>
            </a:extLst>
          </p:cNvPr>
          <p:cNvSpPr>
            <a:spLocks noChangeArrowheads="1"/>
          </p:cNvSpPr>
          <p:nvPr/>
        </p:nvSpPr>
        <p:spPr bwMode="auto">
          <a:xfrm>
            <a:off x="2133600" y="1066800"/>
            <a:ext cx="7772400" cy="4306888"/>
          </a:xfrm>
          <a:prstGeom prst="rect">
            <a:avLst/>
          </a:prstGeom>
          <a:noFill/>
          <a:ln>
            <a:noFill/>
          </a:ln>
          <a:effec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457200" eaLnBrk="1" hangingPunct="1">
              <a:buNone/>
              <a:defRPr/>
            </a:pPr>
            <a:r>
              <a:rPr lang="fr-CA" altLang="fr-FR" sz="2400" b="1" dirty="0">
                <a:solidFill>
                  <a:prstClr val="white"/>
                </a:solidFill>
                <a:latin typeface="Verdana" pitchFamily="34" charset="0"/>
              </a:rPr>
              <a:t>Quel sont leurs rôles? </a:t>
            </a:r>
          </a:p>
          <a:p>
            <a:pPr algn="ctr" defTabSz="457200" eaLnBrk="1" hangingPunct="1">
              <a:buNone/>
              <a:defRPr/>
            </a:pPr>
            <a:endParaRPr lang="fr-CA" altLang="fr-FR" sz="1800" b="1" dirty="0">
              <a:solidFill>
                <a:prstClr val="white"/>
              </a:solidFill>
              <a:latin typeface="Verdana" pitchFamily="34" charset="0"/>
            </a:endParaRPr>
          </a:p>
          <a:p>
            <a:pPr algn="just" defTabSz="457200" eaLnBrk="1" hangingPunct="1">
              <a:buNone/>
              <a:defRPr/>
            </a:pPr>
            <a:r>
              <a:rPr lang="fr-CA" altLang="fr-FR" sz="1800" dirty="0">
                <a:solidFill>
                  <a:prstClr val="white"/>
                </a:solidFill>
                <a:latin typeface="Verdana" pitchFamily="34" charset="0"/>
                <a:cs typeface="Times New Roman" pitchFamily="18" charset="0"/>
              </a:rPr>
              <a:t>Le membre en règle peut : </a:t>
            </a:r>
          </a:p>
          <a:p>
            <a:pPr marL="285750" indent="-285750" algn="just" defTabSz="457200" eaLnBrk="1" hangingPunct="1">
              <a:defRPr/>
            </a:pPr>
            <a:r>
              <a:rPr lang="fr-CA" altLang="fr-FR" sz="1800" dirty="0">
                <a:solidFill>
                  <a:prstClr val="white"/>
                </a:solidFill>
                <a:latin typeface="Verdana" pitchFamily="34" charset="0"/>
                <a:cs typeface="Times New Roman" pitchFamily="18" charset="0"/>
              </a:rPr>
              <a:t>Procéder à l’élection des membres du Comité exécutif du Syndicat et participer à différents comités (CSST, Griefs, etc…)</a:t>
            </a:r>
          </a:p>
          <a:p>
            <a:pPr marL="285750" indent="-285750" algn="just" defTabSz="457200" eaLnBrk="1" hangingPunct="1">
              <a:defRPr/>
            </a:pPr>
            <a:r>
              <a:rPr lang="fr-CA" altLang="fr-FR" sz="1800" dirty="0">
                <a:solidFill>
                  <a:prstClr val="white"/>
                </a:solidFill>
                <a:latin typeface="Verdana" pitchFamily="34" charset="0"/>
                <a:cs typeface="Times New Roman" pitchFamily="18" charset="0"/>
              </a:rPr>
              <a:t>S’impliquer dans tout ce qui concerne l’organisation et le fonctionnement interne du Syndicat en prenant les décisions qu’il juge appropriées pour la bonne marche du Syndicat, et cela en respectant les statuts.</a:t>
            </a:r>
          </a:p>
          <a:p>
            <a:pPr marL="285750" indent="-285750" algn="just" defTabSz="457200" eaLnBrk="1" hangingPunct="1">
              <a:defRPr/>
            </a:pPr>
            <a:r>
              <a:rPr lang="fr-CA" altLang="fr-FR" sz="1800" dirty="0">
                <a:solidFill>
                  <a:prstClr val="white"/>
                </a:solidFill>
                <a:latin typeface="Verdana" pitchFamily="34" charset="0"/>
                <a:cs typeface="Times New Roman" pitchFamily="18" charset="0"/>
              </a:rPr>
              <a:t>Décider de la teneur des clauses générales des négociations collectives en participant aux votes lors des Assemblées Générales.</a:t>
            </a:r>
            <a:endParaRPr lang="fr-CA" altLang="fr-FR" sz="1800" dirty="0">
              <a:solidFill>
                <a:prstClr val="white"/>
              </a:solidFill>
              <a:latin typeface="Verdan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A9B2B997-6506-638D-AB2F-4201FE15B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1" y="5524501"/>
            <a:ext cx="226377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a:extLst>
              <a:ext uri="{FF2B5EF4-FFF2-40B4-BE49-F238E27FC236}">
                <a16:creationId xmlns:a16="http://schemas.microsoft.com/office/drawing/2014/main" id="{F13E538F-E877-A16C-3D6A-790621D47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6" y="5524501"/>
            <a:ext cx="2232025"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a:extLst>
              <a:ext uri="{FF2B5EF4-FFF2-40B4-BE49-F238E27FC236}">
                <a16:creationId xmlns:a16="http://schemas.microsoft.com/office/drawing/2014/main" id="{D42D349B-DFDA-1EAC-D3D6-97FDEFE8F3C1}"/>
              </a:ext>
            </a:extLst>
          </p:cNvPr>
          <p:cNvSpPr>
            <a:spLocks noGrp="1" noChangeArrowheads="1"/>
          </p:cNvSpPr>
          <p:nvPr>
            <p:ph type="ctrTitle"/>
          </p:nvPr>
        </p:nvSpPr>
        <p:spPr>
          <a:xfrm>
            <a:off x="2063750" y="228600"/>
            <a:ext cx="8135938" cy="679450"/>
          </a:xfrm>
        </p:spPr>
        <p:txBody>
          <a:bodyPr>
            <a:normAutofit fontScale="90000"/>
          </a:bodyPr>
          <a:lstStyle/>
          <a:p>
            <a:pPr eaLnBrk="1" fontAlgn="auto" hangingPunct="1">
              <a:spcAft>
                <a:spcPts val="0"/>
              </a:spcAft>
              <a:defRPr/>
            </a:pPr>
            <a:r>
              <a:rPr lang="fr-CA" altLang="fr-FR" sz="3200" b="1" dirty="0">
                <a:latin typeface="Verdana" panose="020B0604030504040204" pitchFamily="34" charset="0"/>
                <a:ea typeface="Verdana" panose="020B0604030504040204" pitchFamily="34" charset="0"/>
              </a:rPr>
              <a:t>LE SCFP </a:t>
            </a:r>
            <a:r>
              <a:rPr lang="fr-CA" altLang="fr-FR" sz="2800" b="1" dirty="0">
                <a:latin typeface="Verdana" pitchFamily="34" charset="0"/>
              </a:rPr>
              <a:t>CONSEILLE</a:t>
            </a:r>
            <a:r>
              <a:rPr lang="fr-CA" altLang="fr-FR" sz="2800" b="1" dirty="0"/>
              <a:t>, </a:t>
            </a:r>
            <a:r>
              <a:rPr lang="fr-CA" altLang="fr-FR" sz="2800" b="1" dirty="0">
                <a:latin typeface="Verdana" panose="020B0604030504040204" pitchFamily="34" charset="0"/>
                <a:ea typeface="Verdana" panose="020B0604030504040204" pitchFamily="34" charset="0"/>
              </a:rPr>
              <a:t>les AG décident!</a:t>
            </a:r>
          </a:p>
        </p:txBody>
      </p:sp>
      <p:sp>
        <p:nvSpPr>
          <p:cNvPr id="8197" name="Rectangle 5">
            <a:extLst>
              <a:ext uri="{FF2B5EF4-FFF2-40B4-BE49-F238E27FC236}">
                <a16:creationId xmlns:a16="http://schemas.microsoft.com/office/drawing/2014/main" id="{AF4D3E28-2071-791C-B0D1-70AD03180C15}"/>
              </a:ext>
            </a:extLst>
          </p:cNvPr>
          <p:cNvSpPr>
            <a:spLocks noGrp="1" noChangeArrowheads="1"/>
          </p:cNvSpPr>
          <p:nvPr>
            <p:ph type="subTitle" idx="1"/>
          </p:nvPr>
        </p:nvSpPr>
        <p:spPr>
          <a:xfrm>
            <a:off x="2063750" y="1052513"/>
            <a:ext cx="8064500" cy="4248150"/>
          </a:xfrm>
        </p:spPr>
        <p:txBody>
          <a:bodyPr rtlCol="0"/>
          <a:lstStyle/>
          <a:p>
            <a:pPr algn="just" eaLnBrk="1" fontAlgn="auto" hangingPunct="1">
              <a:lnSpc>
                <a:spcPct val="80000"/>
              </a:lnSpc>
              <a:spcAft>
                <a:spcPts val="0"/>
              </a:spcAft>
              <a:defRPr/>
            </a:pPr>
            <a:r>
              <a:rPr lang="fr-CA" altLang="fr-FR" sz="2400" dirty="0">
                <a:solidFill>
                  <a:srgbClr val="002060"/>
                </a:solidFill>
                <a:latin typeface="Cambria" panose="02040503050406030204" pitchFamily="18" charset="0"/>
                <a:ea typeface="Cambria" panose="02040503050406030204" pitchFamily="18" charset="0"/>
                <a:cs typeface="Arial" panose="020B0604020202020204" pitchFamily="34" charset="0"/>
              </a:rPr>
              <a:t>Dans les sections locales du SCFP, le pouvoir décisionnel appartient aux membres en règles, donc à leur Assemblée Générale. </a:t>
            </a:r>
          </a:p>
          <a:p>
            <a:pPr algn="just" eaLnBrk="1" fontAlgn="auto" hangingPunct="1">
              <a:lnSpc>
                <a:spcPct val="80000"/>
              </a:lnSpc>
              <a:spcAft>
                <a:spcPts val="0"/>
              </a:spcAft>
              <a:defRPr/>
            </a:pPr>
            <a:r>
              <a:rPr lang="fr-CA" altLang="fr-FR" sz="2400" dirty="0">
                <a:solidFill>
                  <a:srgbClr val="002060"/>
                </a:solidFill>
                <a:latin typeface="Cambria" panose="02040503050406030204" pitchFamily="18" charset="0"/>
                <a:ea typeface="Cambria" panose="02040503050406030204" pitchFamily="18" charset="0"/>
              </a:rPr>
              <a:t> </a:t>
            </a:r>
          </a:p>
          <a:p>
            <a:pPr algn="just" eaLnBrk="1" fontAlgn="auto" hangingPunct="1">
              <a:lnSpc>
                <a:spcPct val="80000"/>
              </a:lnSpc>
              <a:spcAft>
                <a:spcPts val="0"/>
              </a:spcAft>
              <a:defRPr/>
            </a:pPr>
            <a:r>
              <a:rPr lang="fr-CA" altLang="fr-FR" sz="2400" dirty="0">
                <a:solidFill>
                  <a:srgbClr val="002060"/>
                </a:solidFill>
                <a:latin typeface="Cambria" panose="02040503050406030204" pitchFamily="18" charset="0"/>
                <a:ea typeface="Cambria" panose="02040503050406030204" pitchFamily="18" charset="0"/>
                <a:cs typeface="Arial" panose="020B0604020202020204" pitchFamily="34" charset="0"/>
              </a:rPr>
              <a:t>Toutes les décisions importantes sont prises lors de ces réunions.</a:t>
            </a:r>
          </a:p>
          <a:p>
            <a:pPr algn="just" eaLnBrk="1" fontAlgn="auto" hangingPunct="1">
              <a:lnSpc>
                <a:spcPct val="80000"/>
              </a:lnSpc>
              <a:spcAft>
                <a:spcPts val="0"/>
              </a:spcAft>
              <a:defRPr/>
            </a:pPr>
            <a:endParaRPr lang="fr-CA" altLang="fr-FR" sz="2400" dirty="0">
              <a:solidFill>
                <a:srgbClr val="002060"/>
              </a:solidFill>
              <a:latin typeface="Cambria" panose="02040503050406030204" pitchFamily="18" charset="0"/>
              <a:ea typeface="Cambria" panose="02040503050406030204" pitchFamily="18" charset="0"/>
            </a:endParaRPr>
          </a:p>
          <a:p>
            <a:pPr algn="just" eaLnBrk="1" fontAlgn="auto" hangingPunct="1">
              <a:lnSpc>
                <a:spcPct val="80000"/>
              </a:lnSpc>
              <a:spcAft>
                <a:spcPts val="0"/>
              </a:spcAft>
              <a:defRPr/>
            </a:pPr>
            <a:r>
              <a:rPr lang="fr-CA" altLang="fr-FR" sz="2400" dirty="0">
                <a:solidFill>
                  <a:srgbClr val="002060"/>
                </a:solidFill>
                <a:latin typeface="Cambria" panose="02040503050406030204" pitchFamily="18" charset="0"/>
                <a:ea typeface="Cambria" panose="02040503050406030204" pitchFamily="18" charset="0"/>
                <a:cs typeface="Arial" panose="020B0604020202020204" pitchFamily="34" charset="0"/>
              </a:rPr>
              <a:t>Le SCFP ne peut que recommander des prises de positions, et ne peut en aucun cas s’ingérer dans les décisions d’une Assemblée Générale, dans la mesure où celles-ci respectent en totalité les statuts du SCFP.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8D6312D5-B43B-ABCE-83CE-CCD1A237D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165726"/>
            <a:ext cx="30861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a:extLst>
              <a:ext uri="{FF2B5EF4-FFF2-40B4-BE49-F238E27FC236}">
                <a16:creationId xmlns:a16="http://schemas.microsoft.com/office/drawing/2014/main" id="{69774ADC-FCCE-B539-38A1-F50308632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5165725"/>
            <a:ext cx="30099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a:extLst>
              <a:ext uri="{FF2B5EF4-FFF2-40B4-BE49-F238E27FC236}">
                <a16:creationId xmlns:a16="http://schemas.microsoft.com/office/drawing/2014/main" id="{98486218-A6D8-42BD-491C-D87B36F94E47}"/>
              </a:ext>
            </a:extLst>
          </p:cNvPr>
          <p:cNvSpPr>
            <a:spLocks noChangeArrowheads="1"/>
          </p:cNvSpPr>
          <p:nvPr/>
        </p:nvSpPr>
        <p:spPr bwMode="auto">
          <a:xfrm>
            <a:off x="1524000" y="1"/>
            <a:ext cx="9144000" cy="981075"/>
          </a:xfrm>
          <a:prstGeom prst="rect">
            <a:avLst/>
          </a:prstGeom>
          <a:noFill/>
          <a:ln>
            <a:noFill/>
          </a:ln>
          <a:effec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defTabSz="457200">
              <a:defRPr/>
            </a:pPr>
            <a:r>
              <a:rPr lang="fr-CA" altLang="fr-FR" sz="3200" b="1" dirty="0">
                <a:solidFill>
                  <a:prstClr val="white"/>
                </a:solidFill>
                <a:effectLst>
                  <a:outerShdw blurRad="50800" dist="38100" dir="2700000" algn="tl" rotWithShape="0">
                    <a:prstClr val="black">
                      <a:alpha val="40000"/>
                    </a:prstClr>
                  </a:outerShdw>
                </a:effectLst>
                <a:latin typeface="Verdana" pitchFamily="34" charset="0"/>
              </a:rPr>
              <a:t>L’ASSEMBLÉE</a:t>
            </a:r>
            <a:r>
              <a:rPr lang="fr-CA" altLang="fr-FR" sz="3200" b="1" dirty="0">
                <a:solidFill>
                  <a:prstClr val="white"/>
                </a:solidFill>
                <a:effectLst>
                  <a:outerShdw blurRad="50800" dist="38100" dir="2700000" algn="tl" rotWithShape="0">
                    <a:prstClr val="black">
                      <a:alpha val="40000"/>
                    </a:prstClr>
                  </a:outerShdw>
                </a:effectLst>
              </a:rPr>
              <a:t> GÉNÉRALE</a:t>
            </a:r>
          </a:p>
        </p:txBody>
      </p:sp>
      <p:sp>
        <p:nvSpPr>
          <p:cNvPr id="13317" name="Rectangle 5">
            <a:extLst>
              <a:ext uri="{FF2B5EF4-FFF2-40B4-BE49-F238E27FC236}">
                <a16:creationId xmlns:a16="http://schemas.microsoft.com/office/drawing/2014/main" id="{AEC856F2-5962-9586-1554-EB0CCB9D68E4}"/>
              </a:ext>
            </a:extLst>
          </p:cNvPr>
          <p:cNvSpPr>
            <a:spLocks noChangeArrowheads="1"/>
          </p:cNvSpPr>
          <p:nvPr/>
        </p:nvSpPr>
        <p:spPr bwMode="auto">
          <a:xfrm>
            <a:off x="2133600" y="1219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algn="ctr" defTabSz="457200" fontAlgn="base">
              <a:lnSpc>
                <a:spcPct val="100000"/>
              </a:lnSpc>
              <a:spcBef>
                <a:spcPct val="20000"/>
              </a:spcBef>
              <a:spcAft>
                <a:spcPct val="0"/>
              </a:spcAft>
              <a:buSzTx/>
              <a:buNone/>
            </a:pPr>
            <a:r>
              <a:rPr lang="fr-CA" altLang="fr-FR" b="1">
                <a:solidFill>
                  <a:prstClr val="white"/>
                </a:solidFill>
                <a:latin typeface="Verdana" panose="020B0604030504040204" pitchFamily="34" charset="0"/>
              </a:rPr>
              <a:t>Qu’est-ce que c’est ?</a:t>
            </a:r>
          </a:p>
          <a:p>
            <a:pPr algn="ctr" defTabSz="457200" fontAlgn="base">
              <a:lnSpc>
                <a:spcPct val="100000"/>
              </a:lnSpc>
              <a:spcBef>
                <a:spcPct val="20000"/>
              </a:spcBef>
              <a:spcAft>
                <a:spcPct val="0"/>
              </a:spcAft>
              <a:buSzTx/>
              <a:buNone/>
            </a:pPr>
            <a:endParaRPr lang="fr-CA" altLang="fr-FR">
              <a:solidFill>
                <a:prstClr val="white"/>
              </a:solidFill>
              <a:latin typeface="Verdana" panose="020B0604030504040204" pitchFamily="34" charset="0"/>
            </a:endParaRPr>
          </a:p>
          <a:p>
            <a:pPr algn="just" defTabSz="457200" fontAlgn="base">
              <a:lnSpc>
                <a:spcPct val="100000"/>
              </a:lnSpc>
              <a:spcBef>
                <a:spcPct val="20000"/>
              </a:spcBef>
              <a:spcAft>
                <a:spcPct val="0"/>
              </a:spcAft>
              <a:buSzTx/>
              <a:buNone/>
            </a:pPr>
            <a:r>
              <a:rPr lang="fr-CA" altLang="fr-FR">
                <a:solidFill>
                  <a:prstClr val="white"/>
                </a:solidFill>
                <a:latin typeface="Verdana" panose="020B0604030504040204" pitchFamily="34" charset="0"/>
              </a:rPr>
              <a:t>L’Assemblée Générale se compose de tous les membres en règle du syndicat. </a:t>
            </a:r>
          </a:p>
          <a:p>
            <a:pPr algn="just" defTabSz="457200" fontAlgn="base">
              <a:lnSpc>
                <a:spcPct val="100000"/>
              </a:lnSpc>
              <a:spcBef>
                <a:spcPct val="20000"/>
              </a:spcBef>
              <a:spcAft>
                <a:spcPct val="0"/>
              </a:spcAft>
              <a:buSzTx/>
              <a:buNone/>
            </a:pPr>
            <a:r>
              <a:rPr lang="fr-CA" altLang="fr-FR">
                <a:solidFill>
                  <a:prstClr val="white"/>
                </a:solidFill>
                <a:latin typeface="Verdana" panose="020B0604030504040204" pitchFamily="34" charset="0"/>
              </a:rPr>
              <a:t>Pour être membre en règle, il faut signer sa carte de membre au coût symbolique de 2$</a:t>
            </a:r>
            <a:endParaRPr lang="fr-CA" altLang="fr-FR" sz="1200">
              <a:solidFill>
                <a:prstClr val="white"/>
              </a:solidFill>
              <a:latin typeface="Verdana" panose="020B0604030504040204" pitchFamily="34" charset="0"/>
            </a:endParaRPr>
          </a:p>
          <a:p>
            <a:pPr algn="just" defTabSz="457200" fontAlgn="base">
              <a:lnSpc>
                <a:spcPct val="100000"/>
              </a:lnSpc>
              <a:spcBef>
                <a:spcPct val="20000"/>
              </a:spcBef>
              <a:spcAft>
                <a:spcPct val="0"/>
              </a:spcAft>
              <a:buSzTx/>
              <a:buNone/>
            </a:pPr>
            <a:r>
              <a:rPr lang="fr-CA" altLang="fr-FR">
                <a:solidFill>
                  <a:prstClr val="white"/>
                </a:solidFill>
                <a:latin typeface="Verdana" panose="020B0604030504040204" pitchFamily="34" charset="0"/>
              </a:rPr>
              <a:t>L’Assemblée Générale constitue l’autorité suprême de la structure syndicale. C’est elle qui détermine le pouvoir décisionnel du syndicat.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0</TotalTime>
  <Words>1144</Words>
  <Application>Microsoft Office PowerPoint</Application>
  <PresentationFormat>Grand écran</PresentationFormat>
  <Paragraphs>130</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Cambria</vt:lpstr>
      <vt:lpstr>Franklin Gothic Medium</vt:lpstr>
      <vt:lpstr>Tw Cen MT</vt:lpstr>
      <vt:lpstr>Verdana</vt:lpstr>
      <vt:lpstr>Circuit</vt:lpstr>
      <vt:lpstr>Présentation PowerPoint</vt:lpstr>
      <vt:lpstr>Syndicat Canadien de la Fonction Publique</vt:lpstr>
      <vt:lpstr>Syndicat Canadien de la Fonction Publique</vt:lpstr>
      <vt:lpstr>Syndicat Canadien de la Fonction Publique</vt:lpstr>
      <vt:lpstr>LES 11 SECTEURS D’ACTIVITÉS DU SCFP - QUÉBEC</vt:lpstr>
      <vt:lpstr>Présentation PowerPoint</vt:lpstr>
      <vt:lpstr>Présentation PowerPoint</vt:lpstr>
      <vt:lpstr>LE SCFP CONSEILLE, les AG décident!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 Lambert</dc:creator>
  <cp:lastModifiedBy>Martin Lambert</cp:lastModifiedBy>
  <cp:revision>1</cp:revision>
  <dcterms:created xsi:type="dcterms:W3CDTF">2023-03-27T20:31:49Z</dcterms:created>
  <dcterms:modified xsi:type="dcterms:W3CDTF">2023-03-27T20:45:57Z</dcterms:modified>
</cp:coreProperties>
</file>